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48" r:id="rId5"/>
  </p:sldMasterIdLst>
  <p:notesMasterIdLst>
    <p:notesMasterId r:id="rId25"/>
  </p:notesMasterIdLst>
  <p:sldIdLst>
    <p:sldId id="256" r:id="rId6"/>
    <p:sldId id="293" r:id="rId7"/>
    <p:sldId id="276" r:id="rId8"/>
    <p:sldId id="290" r:id="rId9"/>
    <p:sldId id="292" r:id="rId10"/>
    <p:sldId id="294" r:id="rId11"/>
    <p:sldId id="298" r:id="rId12"/>
    <p:sldId id="284" r:id="rId13"/>
    <p:sldId id="300" r:id="rId14"/>
    <p:sldId id="297" r:id="rId15"/>
    <p:sldId id="289" r:id="rId16"/>
    <p:sldId id="283" r:id="rId17"/>
    <p:sldId id="299" r:id="rId18"/>
    <p:sldId id="301" r:id="rId19"/>
    <p:sldId id="303" r:id="rId20"/>
    <p:sldId id="285" r:id="rId21"/>
    <p:sldId id="295" r:id="rId22"/>
    <p:sldId id="287" r:id="rId23"/>
    <p:sldId id="30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ADE9A-F912-41B4-B30E-FC8349E996D7}" v="20" dt="2023-10-25T14:04:54.143"/>
    <p1510:client id="{2EF553D5-83D1-4B73-9D01-4F57740EE61C}" v="86" dt="2023-10-25T03:07:59.659"/>
    <p1510:client id="{6C4EBA8E-62AC-F011-B584-629C62770062}" v="52" dt="2023-10-25T03:25:01.801"/>
    <p1510:client id="{736E38C6-794E-459E-A609-B6DFE5C6B196}" v="171" dt="2023-10-25T03:25:07.507"/>
    <p1510:client id="{92FE7C52-37F2-44DD-B174-DBBE489E380B}" v="8" dt="2023-10-25T14:02:37.177"/>
    <p1510:client id="{9323BC5D-C7D0-4A7B-BBDC-D52C9B65F2E4}" v="211" vWet="213" dt="2023-10-25T13:58:17.645"/>
    <p1510:client id="{C5AAA16D-E579-6E38-9A60-DFF4A90B34DF}" v="6" dt="2023-10-25T04:43:22.647"/>
    <p1510:client id="{D7B4549C-D657-4022-A0F6-D41E3BC286F3}" v="734" dt="2023-10-25T13:47:40.437"/>
    <p1510:client id="{EBC485A9-88DD-422A-8B40-942DB054DBBD}" v="7" dt="2023-10-25T01:40:27.160"/>
    <p1510:client id="{F28E44C8-F6A9-4B7F-975C-149E86998EA6}" v="259" dt="2023-10-25T14:07:04.113"/>
    <p1510:client id="{FFAF6D07-04B3-22E5-92D5-C939A802A3E6}" v="21" dt="2023-10-25T02:41:29.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ylow, Lyric C" userId="S::lyrich237339@tamu.edu::f63779a3-44cb-46e5-a715-54f7655c3751" providerId="AD" clId="Web-{2C9473D6-D775-49A8-B1E3-600E4DB77A0E}"/>
    <pc:docChg chg="addSld modSld">
      <pc:chgData name="Haylow, Lyric C" userId="S::lyrich237339@tamu.edu::f63779a3-44cb-46e5-a715-54f7655c3751" providerId="AD" clId="Web-{2C9473D6-D775-49A8-B1E3-600E4DB77A0E}" dt="2023-10-04T01:38:39.897" v="94" actId="20577"/>
      <pc:docMkLst>
        <pc:docMk/>
      </pc:docMkLst>
      <pc:sldChg chg="modSp">
        <pc:chgData name="Haylow, Lyric C" userId="S::lyrich237339@tamu.edu::f63779a3-44cb-46e5-a715-54f7655c3751" providerId="AD" clId="Web-{2C9473D6-D775-49A8-B1E3-600E4DB77A0E}" dt="2023-10-04T01:38:20.240" v="77" actId="20577"/>
        <pc:sldMkLst>
          <pc:docMk/>
          <pc:sldMk cId="1810629760" sldId="276"/>
        </pc:sldMkLst>
        <pc:spChg chg="mod">
          <ac:chgData name="Haylow, Lyric C" userId="S::lyrich237339@tamu.edu::f63779a3-44cb-46e5-a715-54f7655c3751" providerId="AD" clId="Web-{2C9473D6-D775-49A8-B1E3-600E4DB77A0E}" dt="2023-10-04T01:38:20.240" v="77" actId="20577"/>
          <ac:spMkLst>
            <pc:docMk/>
            <pc:sldMk cId="1810629760" sldId="276"/>
            <ac:spMk id="3" creationId="{00000000-0000-0000-0000-000000000000}"/>
          </ac:spMkLst>
        </pc:spChg>
        <pc:picChg chg="mod">
          <ac:chgData name="Haylow, Lyric C" userId="S::lyrich237339@tamu.edu::f63779a3-44cb-46e5-a715-54f7655c3751" providerId="AD" clId="Web-{2C9473D6-D775-49A8-B1E3-600E4DB77A0E}" dt="2023-10-04T01:20:15.314" v="3" actId="1076"/>
          <ac:picMkLst>
            <pc:docMk/>
            <pc:sldMk cId="1810629760" sldId="276"/>
            <ac:picMk id="5" creationId="{9B30A882-7ABF-175D-A5E7-BEBD161484D8}"/>
          </ac:picMkLst>
        </pc:picChg>
      </pc:sldChg>
      <pc:sldChg chg="addSp delSp modSp">
        <pc:chgData name="Haylow, Lyric C" userId="S::lyrich237339@tamu.edu::f63779a3-44cb-46e5-a715-54f7655c3751" providerId="AD" clId="Web-{2C9473D6-D775-49A8-B1E3-600E4DB77A0E}" dt="2023-10-04T01:36:43.846" v="65" actId="20577"/>
        <pc:sldMkLst>
          <pc:docMk/>
          <pc:sldMk cId="3855514025" sldId="284"/>
        </pc:sldMkLst>
        <pc:spChg chg="del mod">
          <ac:chgData name="Haylow, Lyric C" userId="S::lyrich237339@tamu.edu::f63779a3-44cb-46e5-a715-54f7655c3751" providerId="AD" clId="Web-{2C9473D6-D775-49A8-B1E3-600E4DB77A0E}" dt="2023-10-04T01:32:52.214" v="28"/>
          <ac:spMkLst>
            <pc:docMk/>
            <pc:sldMk cId="3855514025" sldId="284"/>
            <ac:spMk id="3" creationId="{00000000-0000-0000-0000-000000000000}"/>
          </ac:spMkLst>
        </pc:spChg>
        <pc:spChg chg="add mod">
          <ac:chgData name="Haylow, Lyric C" userId="S::lyrich237339@tamu.edu::f63779a3-44cb-46e5-a715-54f7655c3751" providerId="AD" clId="Web-{2C9473D6-D775-49A8-B1E3-600E4DB77A0E}" dt="2023-10-04T01:36:43.846" v="65" actId="20577"/>
          <ac:spMkLst>
            <pc:docMk/>
            <pc:sldMk cId="3855514025" sldId="284"/>
            <ac:spMk id="4" creationId="{612261DA-11B7-CD3A-E8CF-043906D0E1BC}"/>
          </ac:spMkLst>
        </pc:spChg>
        <pc:spChg chg="mod">
          <ac:chgData name="Haylow, Lyric C" userId="S::lyrich237339@tamu.edu::f63779a3-44cb-46e5-a715-54f7655c3751" providerId="AD" clId="Web-{2C9473D6-D775-49A8-B1E3-600E4DB77A0E}" dt="2023-10-04T01:34:22.842" v="58" actId="20577"/>
          <ac:spMkLst>
            <pc:docMk/>
            <pc:sldMk cId="3855514025" sldId="284"/>
            <ac:spMk id="5" creationId="{03B67B2F-23E6-C5A4-2F80-C469CF48E86D}"/>
          </ac:spMkLst>
        </pc:spChg>
        <pc:picChg chg="add mod ord">
          <ac:chgData name="Haylow, Lyric C" userId="S::lyrich237339@tamu.edu::f63779a3-44cb-46e5-a715-54f7655c3751" providerId="AD" clId="Web-{2C9473D6-D775-49A8-B1E3-600E4DB77A0E}" dt="2023-10-04T01:33:25.433" v="33" actId="14100"/>
          <ac:picMkLst>
            <pc:docMk/>
            <pc:sldMk cId="3855514025" sldId="284"/>
            <ac:picMk id="2" creationId="{624E2F00-18E7-8766-FB70-3ABCAA37938F}"/>
          </ac:picMkLst>
        </pc:picChg>
      </pc:sldChg>
      <pc:sldChg chg="modSp">
        <pc:chgData name="Haylow, Lyric C" userId="S::lyrich237339@tamu.edu::f63779a3-44cb-46e5-a715-54f7655c3751" providerId="AD" clId="Web-{2C9473D6-D775-49A8-B1E3-600E4DB77A0E}" dt="2023-10-04T01:19:40.626" v="0" actId="14100"/>
        <pc:sldMkLst>
          <pc:docMk/>
          <pc:sldMk cId="2026557183" sldId="290"/>
        </pc:sldMkLst>
        <pc:picChg chg="mod">
          <ac:chgData name="Haylow, Lyric C" userId="S::lyrich237339@tamu.edu::f63779a3-44cb-46e5-a715-54f7655c3751" providerId="AD" clId="Web-{2C9473D6-D775-49A8-B1E3-600E4DB77A0E}" dt="2023-10-04T01:19:40.626" v="0" actId="14100"/>
          <ac:picMkLst>
            <pc:docMk/>
            <pc:sldMk cId="2026557183" sldId="290"/>
            <ac:picMk id="4" creationId="{D4B19775-D08E-58D6-5D9B-D9FB8374EA5B}"/>
          </ac:picMkLst>
        </pc:picChg>
      </pc:sldChg>
      <pc:sldChg chg="modSp new">
        <pc:chgData name="Haylow, Lyric C" userId="S::lyrich237339@tamu.edu::f63779a3-44cb-46e5-a715-54f7655c3751" providerId="AD" clId="Web-{2C9473D6-D775-49A8-B1E3-600E4DB77A0E}" dt="2023-10-04T01:37:23.066" v="75" actId="20577"/>
        <pc:sldMkLst>
          <pc:docMk/>
          <pc:sldMk cId="2410652104" sldId="292"/>
        </pc:sldMkLst>
        <pc:spChg chg="mod">
          <ac:chgData name="Haylow, Lyric C" userId="S::lyrich237339@tamu.edu::f63779a3-44cb-46e5-a715-54f7655c3751" providerId="AD" clId="Web-{2C9473D6-D775-49A8-B1E3-600E4DB77A0E}" dt="2023-10-04T01:37:23.066" v="75" actId="20577"/>
          <ac:spMkLst>
            <pc:docMk/>
            <pc:sldMk cId="2410652104" sldId="292"/>
            <ac:spMk id="2" creationId="{E24181C0-5AE5-D31C-824B-222FDFABF88C}"/>
          </ac:spMkLst>
        </pc:spChg>
      </pc:sldChg>
      <pc:sldChg chg="modSp new">
        <pc:chgData name="Haylow, Lyric C" userId="S::lyrich237339@tamu.edu::f63779a3-44cb-46e5-a715-54f7655c3751" providerId="AD" clId="Web-{2C9473D6-D775-49A8-B1E3-600E4DB77A0E}" dt="2023-10-04T01:38:39.897" v="94" actId="20577"/>
        <pc:sldMkLst>
          <pc:docMk/>
          <pc:sldMk cId="3091254048" sldId="293"/>
        </pc:sldMkLst>
        <pc:spChg chg="mod">
          <ac:chgData name="Haylow, Lyric C" userId="S::lyrich237339@tamu.edu::f63779a3-44cb-46e5-a715-54f7655c3751" providerId="AD" clId="Web-{2C9473D6-D775-49A8-B1E3-600E4DB77A0E}" dt="2023-10-04T01:38:39.897" v="94" actId="20577"/>
          <ac:spMkLst>
            <pc:docMk/>
            <pc:sldMk cId="3091254048" sldId="293"/>
            <ac:spMk id="3" creationId="{5F93889B-877C-AB92-09E3-C3ABEB272C44}"/>
          </ac:spMkLst>
        </pc:spChg>
      </pc:sldChg>
    </pc:docChg>
  </pc:docChgLst>
  <pc:docChgLst>
    <pc:chgData name="Haylow, Lyric C" userId="S::lyrich237339@tamu.edu::f63779a3-44cb-46e5-a715-54f7655c3751" providerId="AD" clId="Web-{736E38C6-794E-459E-A609-B6DFE5C6B196}"/>
    <pc:docChg chg="addSld modSld sldOrd">
      <pc:chgData name="Haylow, Lyric C" userId="S::lyrich237339@tamu.edu::f63779a3-44cb-46e5-a715-54f7655c3751" providerId="AD" clId="Web-{736E38C6-794E-459E-A609-B6DFE5C6B196}" dt="2023-10-25T03:25:07.507" v="115" actId="14100"/>
      <pc:docMkLst>
        <pc:docMk/>
      </pc:docMkLst>
      <pc:sldChg chg="modSp">
        <pc:chgData name="Haylow, Lyric C" userId="S::lyrich237339@tamu.edu::f63779a3-44cb-46e5-a715-54f7655c3751" providerId="AD" clId="Web-{736E38C6-794E-459E-A609-B6DFE5C6B196}" dt="2023-10-25T03:25:07.507" v="115" actId="14100"/>
        <pc:sldMkLst>
          <pc:docMk/>
          <pc:sldMk cId="2048649306" sldId="287"/>
        </pc:sldMkLst>
        <pc:picChg chg="mod">
          <ac:chgData name="Haylow, Lyric C" userId="S::lyrich237339@tamu.edu::f63779a3-44cb-46e5-a715-54f7655c3751" providerId="AD" clId="Web-{736E38C6-794E-459E-A609-B6DFE5C6B196}" dt="2023-10-25T03:25:07.507" v="115" actId="14100"/>
          <ac:picMkLst>
            <pc:docMk/>
            <pc:sldMk cId="2048649306" sldId="287"/>
            <ac:picMk id="3" creationId="{84BA30A5-CAF4-4324-F3D9-53239787C34C}"/>
          </ac:picMkLst>
        </pc:picChg>
      </pc:sldChg>
      <pc:sldChg chg="ord">
        <pc:chgData name="Haylow, Lyric C" userId="S::lyrich237339@tamu.edu::f63779a3-44cb-46e5-a715-54f7655c3751" providerId="AD" clId="Web-{736E38C6-794E-459E-A609-B6DFE5C6B196}" dt="2023-10-25T02:57:18.628" v="0"/>
        <pc:sldMkLst>
          <pc:docMk/>
          <pc:sldMk cId="351963609" sldId="294"/>
        </pc:sldMkLst>
      </pc:sldChg>
      <pc:sldChg chg="modSp add replId">
        <pc:chgData name="Haylow, Lyric C" userId="S::lyrich237339@tamu.edu::f63779a3-44cb-46e5-a715-54f7655c3751" providerId="AD" clId="Web-{736E38C6-794E-459E-A609-B6DFE5C6B196}" dt="2023-10-25T03:18:47.883" v="112"/>
        <pc:sldMkLst>
          <pc:docMk/>
          <pc:sldMk cId="298501578" sldId="298"/>
        </pc:sldMkLst>
        <pc:spChg chg="mod">
          <ac:chgData name="Haylow, Lyric C" userId="S::lyrich237339@tamu.edu::f63779a3-44cb-46e5-a715-54f7655c3751" providerId="AD" clId="Web-{736E38C6-794E-459E-A609-B6DFE5C6B196}" dt="2023-10-25T03:05:17.006" v="54" actId="20577"/>
          <ac:spMkLst>
            <pc:docMk/>
            <pc:sldMk cId="298501578" sldId="298"/>
            <ac:spMk id="7170" creationId="{29F75F50-9703-450F-8676-8A702C9885D6}"/>
          </ac:spMkLst>
        </pc:spChg>
        <pc:graphicFrameChg chg="mod modGraphic">
          <ac:chgData name="Haylow, Lyric C" userId="S::lyrich237339@tamu.edu::f63779a3-44cb-46e5-a715-54f7655c3751" providerId="AD" clId="Web-{736E38C6-794E-459E-A609-B6DFE5C6B196}" dt="2023-10-25T03:18:47.883" v="112"/>
          <ac:graphicFrameMkLst>
            <pc:docMk/>
            <pc:sldMk cId="298501578" sldId="298"/>
            <ac:graphicFrameMk id="10" creationId="{1BC62DFC-5CD7-478B-ABED-7C6B18AE96D7}"/>
          </ac:graphicFrameMkLst>
        </pc:graphicFrameChg>
      </pc:sldChg>
    </pc:docChg>
  </pc:docChgLst>
  <pc:docChgLst>
    <pc:chgData name="Haylow, Lyric C" userId="S::lyrich237339@tamu.edu::f63779a3-44cb-46e5-a715-54f7655c3751" providerId="AD" clId="Web-{98380630-3CBA-406A-B076-8C236C48062B}"/>
    <pc:docChg chg="modSld">
      <pc:chgData name="Haylow, Lyric C" userId="S::lyrich237339@tamu.edu::f63779a3-44cb-46e5-a715-54f7655c3751" providerId="AD" clId="Web-{98380630-3CBA-406A-B076-8C236C48062B}" dt="2023-10-04T01:08:09.075" v="11" actId="20577"/>
      <pc:docMkLst>
        <pc:docMk/>
      </pc:docMkLst>
      <pc:sldChg chg="modSp">
        <pc:chgData name="Haylow, Lyric C" userId="S::lyrich237339@tamu.edu::f63779a3-44cb-46e5-a715-54f7655c3751" providerId="AD" clId="Web-{98380630-3CBA-406A-B076-8C236C48062B}" dt="2023-10-04T01:07:37.137" v="5" actId="20577"/>
        <pc:sldMkLst>
          <pc:docMk/>
          <pc:sldMk cId="1628571770" sldId="256"/>
        </pc:sldMkLst>
        <pc:spChg chg="mod">
          <ac:chgData name="Haylow, Lyric C" userId="S::lyrich237339@tamu.edu::f63779a3-44cb-46e5-a715-54f7655c3751" providerId="AD" clId="Web-{98380630-3CBA-406A-B076-8C236C48062B}" dt="2023-10-04T01:07:37.137" v="5" actId="20577"/>
          <ac:spMkLst>
            <pc:docMk/>
            <pc:sldMk cId="1628571770" sldId="256"/>
            <ac:spMk id="2" creationId="{00000000-0000-0000-0000-000000000000}"/>
          </ac:spMkLst>
        </pc:spChg>
      </pc:sldChg>
      <pc:sldChg chg="modSp">
        <pc:chgData name="Haylow, Lyric C" userId="S::lyrich237339@tamu.edu::f63779a3-44cb-46e5-a715-54f7655c3751" providerId="AD" clId="Web-{98380630-3CBA-406A-B076-8C236C48062B}" dt="2023-10-04T01:08:09.075" v="11" actId="20577"/>
        <pc:sldMkLst>
          <pc:docMk/>
          <pc:sldMk cId="1810629760" sldId="276"/>
        </pc:sldMkLst>
        <pc:spChg chg="mod">
          <ac:chgData name="Haylow, Lyric C" userId="S::lyrich237339@tamu.edu::f63779a3-44cb-46e5-a715-54f7655c3751" providerId="AD" clId="Web-{98380630-3CBA-406A-B076-8C236C48062B}" dt="2023-10-04T01:08:09.075" v="11" actId="20577"/>
          <ac:spMkLst>
            <pc:docMk/>
            <pc:sldMk cId="1810629760" sldId="276"/>
            <ac:spMk id="3" creationId="{00000000-0000-0000-0000-000000000000}"/>
          </ac:spMkLst>
        </pc:spChg>
      </pc:sldChg>
    </pc:docChg>
  </pc:docChgLst>
  <pc:docChgLst>
    <pc:chgData name="Haylow, Lyric C" userId="S::lyrich237339@tamu.edu::f63779a3-44cb-46e5-a715-54f7655c3751" providerId="AD" clId="Web-{92FE7C52-37F2-44DD-B174-DBBE489E380B}"/>
    <pc:docChg chg="delSld modSld">
      <pc:chgData name="Haylow, Lyric C" userId="S::lyrich237339@tamu.edu::f63779a3-44cb-46e5-a715-54f7655c3751" providerId="AD" clId="Web-{92FE7C52-37F2-44DD-B174-DBBE489E380B}" dt="2023-10-25T14:02:37.177" v="7"/>
      <pc:docMkLst>
        <pc:docMk/>
      </pc:docMkLst>
      <pc:sldChg chg="del">
        <pc:chgData name="Haylow, Lyric C" userId="S::lyrich237339@tamu.edu::f63779a3-44cb-46e5-a715-54f7655c3751" providerId="AD" clId="Web-{92FE7C52-37F2-44DD-B174-DBBE489E380B}" dt="2023-10-25T14:02:37.177" v="7"/>
        <pc:sldMkLst>
          <pc:docMk/>
          <pc:sldMk cId="1671867253" sldId="280"/>
        </pc:sldMkLst>
      </pc:sldChg>
      <pc:sldChg chg="addSp modSp">
        <pc:chgData name="Haylow, Lyric C" userId="S::lyrich237339@tamu.edu::f63779a3-44cb-46e5-a715-54f7655c3751" providerId="AD" clId="Web-{92FE7C52-37F2-44DD-B174-DBBE489E380B}" dt="2023-10-25T14:02:21.317" v="6" actId="1076"/>
        <pc:sldMkLst>
          <pc:docMk/>
          <pc:sldMk cId="1315630434" sldId="295"/>
        </pc:sldMkLst>
        <pc:picChg chg="add mod">
          <ac:chgData name="Haylow, Lyric C" userId="S::lyrich237339@tamu.edu::f63779a3-44cb-46e5-a715-54f7655c3751" providerId="AD" clId="Web-{92FE7C52-37F2-44DD-B174-DBBE489E380B}" dt="2023-10-25T14:02:21.317" v="6" actId="1076"/>
          <ac:picMkLst>
            <pc:docMk/>
            <pc:sldMk cId="1315630434" sldId="295"/>
            <ac:picMk id="3" creationId="{2104622F-47E0-34EA-9B25-E10E3542E58A}"/>
          </ac:picMkLst>
        </pc:picChg>
      </pc:sldChg>
    </pc:docChg>
  </pc:docChgLst>
  <pc:docChgLst>
    <pc:chgData name="Malek, Jeb" userId="S::jeb.malek@tamu.edu::60687467-e533-4b88-99c9-a4c24fb41ab0" providerId="AD" clId="Web-{CF600DD8-3CAD-7AB9-04BB-C6AD16B77F8C}"/>
    <pc:docChg chg="addSld delSld modSld sldOrd">
      <pc:chgData name="Malek, Jeb" userId="S::jeb.malek@tamu.edu::60687467-e533-4b88-99c9-a4c24fb41ab0" providerId="AD" clId="Web-{CF600DD8-3CAD-7AB9-04BB-C6AD16B77F8C}" dt="2023-09-26T13:17:37.455" v="113" actId="20577"/>
      <pc:docMkLst>
        <pc:docMk/>
      </pc:docMkLst>
      <pc:sldChg chg="modSp">
        <pc:chgData name="Malek, Jeb" userId="S::jeb.malek@tamu.edu::60687467-e533-4b88-99c9-a4c24fb41ab0" providerId="AD" clId="Web-{CF600DD8-3CAD-7AB9-04BB-C6AD16B77F8C}" dt="2023-09-19T13:58:41.580" v="79" actId="20577"/>
        <pc:sldMkLst>
          <pc:docMk/>
          <pc:sldMk cId="1628571770" sldId="256"/>
        </pc:sldMkLst>
        <pc:spChg chg="mod">
          <ac:chgData name="Malek, Jeb" userId="S::jeb.malek@tamu.edu::60687467-e533-4b88-99c9-a4c24fb41ab0" providerId="AD" clId="Web-{CF600DD8-3CAD-7AB9-04BB-C6AD16B77F8C}" dt="2023-09-19T13:58:41.580" v="79" actId="20577"/>
          <ac:spMkLst>
            <pc:docMk/>
            <pc:sldMk cId="1628571770" sldId="256"/>
            <ac:spMk id="2" creationId="{00000000-0000-0000-0000-000000000000}"/>
          </ac:spMkLst>
        </pc:spChg>
      </pc:sldChg>
      <pc:sldChg chg="modSp">
        <pc:chgData name="Malek, Jeb" userId="S::jeb.malek@tamu.edu::60687467-e533-4b88-99c9-a4c24fb41ab0" providerId="AD" clId="Web-{CF600DD8-3CAD-7AB9-04BB-C6AD16B77F8C}" dt="2023-09-26T13:17:37.455" v="113" actId="20577"/>
        <pc:sldMkLst>
          <pc:docMk/>
          <pc:sldMk cId="1810629760" sldId="276"/>
        </pc:sldMkLst>
        <pc:spChg chg="mod">
          <ac:chgData name="Malek, Jeb" userId="S::jeb.malek@tamu.edu::60687467-e533-4b88-99c9-a4c24fb41ab0" providerId="AD" clId="Web-{CF600DD8-3CAD-7AB9-04BB-C6AD16B77F8C}" dt="2023-09-26T13:17:37.455" v="113" actId="20577"/>
          <ac:spMkLst>
            <pc:docMk/>
            <pc:sldMk cId="1810629760" sldId="276"/>
            <ac:spMk id="3" creationId="{00000000-0000-0000-0000-000000000000}"/>
          </ac:spMkLst>
        </pc:spChg>
      </pc:sldChg>
      <pc:sldChg chg="ord">
        <pc:chgData name="Malek, Jeb" userId="S::jeb.malek@tamu.edu::60687467-e533-4b88-99c9-a4c24fb41ab0" providerId="AD" clId="Web-{CF600DD8-3CAD-7AB9-04BB-C6AD16B77F8C}" dt="2023-09-19T13:59:25.909" v="85"/>
        <pc:sldMkLst>
          <pc:docMk/>
          <pc:sldMk cId="4028750370" sldId="277"/>
        </pc:sldMkLst>
      </pc:sldChg>
      <pc:sldChg chg="addSp delSp modSp">
        <pc:chgData name="Malek, Jeb" userId="S::jeb.malek@tamu.edu::60687467-e533-4b88-99c9-a4c24fb41ab0" providerId="AD" clId="Web-{CF600DD8-3CAD-7AB9-04BB-C6AD16B77F8C}" dt="2023-09-22T15:54:01.036" v="95" actId="20577"/>
        <pc:sldMkLst>
          <pc:docMk/>
          <pc:sldMk cId="1671867253" sldId="280"/>
        </pc:sldMkLst>
        <pc:spChg chg="mod">
          <ac:chgData name="Malek, Jeb" userId="S::jeb.malek@tamu.edu::60687467-e533-4b88-99c9-a4c24fb41ab0" providerId="AD" clId="Web-{CF600DD8-3CAD-7AB9-04BB-C6AD16B77F8C}" dt="2023-09-22T15:54:01.036" v="95" actId="20577"/>
          <ac:spMkLst>
            <pc:docMk/>
            <pc:sldMk cId="1671867253" sldId="280"/>
            <ac:spMk id="2" creationId="{00000000-0000-0000-0000-000000000000}"/>
          </ac:spMkLst>
        </pc:spChg>
        <pc:spChg chg="del">
          <ac:chgData name="Malek, Jeb" userId="S::jeb.malek@tamu.edu::60687467-e533-4b88-99c9-a4c24fb41ab0" providerId="AD" clId="Web-{CF600DD8-3CAD-7AB9-04BB-C6AD16B77F8C}" dt="2023-09-22T15:53:48.832" v="91"/>
          <ac:spMkLst>
            <pc:docMk/>
            <pc:sldMk cId="1671867253" sldId="280"/>
            <ac:spMk id="3" creationId="{00000000-0000-0000-0000-000000000000}"/>
          </ac:spMkLst>
        </pc:spChg>
        <pc:spChg chg="add mod">
          <ac:chgData name="Malek, Jeb" userId="S::jeb.malek@tamu.edu::60687467-e533-4b88-99c9-a4c24fb41ab0" providerId="AD" clId="Web-{CF600DD8-3CAD-7AB9-04BB-C6AD16B77F8C}" dt="2023-09-22T15:53:48.832" v="91"/>
          <ac:spMkLst>
            <pc:docMk/>
            <pc:sldMk cId="1671867253" sldId="280"/>
            <ac:spMk id="5" creationId="{1090AE23-E1F5-1B8B-960F-F7BCB0151ABB}"/>
          </ac:spMkLst>
        </pc:spChg>
      </pc:sldChg>
      <pc:sldChg chg="add replId">
        <pc:chgData name="Malek, Jeb" userId="S::jeb.malek@tamu.edu::60687467-e533-4b88-99c9-a4c24fb41ab0" providerId="AD" clId="Web-{CF600DD8-3CAD-7AB9-04BB-C6AD16B77F8C}" dt="2023-09-19T13:58:59.393" v="80"/>
        <pc:sldMkLst>
          <pc:docMk/>
          <pc:sldMk cId="953946663" sldId="282"/>
        </pc:sldMkLst>
      </pc:sldChg>
      <pc:sldChg chg="add replId">
        <pc:chgData name="Malek, Jeb" userId="S::jeb.malek@tamu.edu::60687467-e533-4b88-99c9-a4c24fb41ab0" providerId="AD" clId="Web-{CF600DD8-3CAD-7AB9-04BB-C6AD16B77F8C}" dt="2023-09-19T13:59:01.268" v="81"/>
        <pc:sldMkLst>
          <pc:docMk/>
          <pc:sldMk cId="3759611720" sldId="283"/>
        </pc:sldMkLst>
      </pc:sldChg>
      <pc:sldChg chg="add replId">
        <pc:chgData name="Malek, Jeb" userId="S::jeb.malek@tamu.edu::60687467-e533-4b88-99c9-a4c24fb41ab0" providerId="AD" clId="Web-{CF600DD8-3CAD-7AB9-04BB-C6AD16B77F8C}" dt="2023-09-19T13:59:05.143" v="82"/>
        <pc:sldMkLst>
          <pc:docMk/>
          <pc:sldMk cId="3855514025" sldId="284"/>
        </pc:sldMkLst>
      </pc:sldChg>
      <pc:sldChg chg="add ord replId">
        <pc:chgData name="Malek, Jeb" userId="S::jeb.malek@tamu.edu::60687467-e533-4b88-99c9-a4c24fb41ab0" providerId="AD" clId="Web-{CF600DD8-3CAD-7AB9-04BB-C6AD16B77F8C}" dt="2023-09-19T13:59:34.706" v="88"/>
        <pc:sldMkLst>
          <pc:docMk/>
          <pc:sldMk cId="3897326177" sldId="285"/>
        </pc:sldMkLst>
      </pc:sldChg>
      <pc:sldChg chg="add ord replId">
        <pc:chgData name="Malek, Jeb" userId="S::jeb.malek@tamu.edu::60687467-e533-4b88-99c9-a4c24fb41ab0" providerId="AD" clId="Web-{CF600DD8-3CAD-7AB9-04BB-C6AD16B77F8C}" dt="2023-09-19T13:59:31.956" v="87"/>
        <pc:sldMkLst>
          <pc:docMk/>
          <pc:sldMk cId="3599175918" sldId="286"/>
        </pc:sldMkLst>
      </pc:sldChg>
      <pc:sldChg chg="modSp add replId">
        <pc:chgData name="Malek, Jeb" userId="S::jeb.malek@tamu.edu::60687467-e533-4b88-99c9-a4c24fb41ab0" providerId="AD" clId="Web-{CF600DD8-3CAD-7AB9-04BB-C6AD16B77F8C}" dt="2023-09-22T15:53:57.832" v="93" actId="20577"/>
        <pc:sldMkLst>
          <pc:docMk/>
          <pc:sldMk cId="2048649306" sldId="287"/>
        </pc:sldMkLst>
        <pc:spChg chg="mod">
          <ac:chgData name="Malek, Jeb" userId="S::jeb.malek@tamu.edu::60687467-e533-4b88-99c9-a4c24fb41ab0" providerId="AD" clId="Web-{CF600DD8-3CAD-7AB9-04BB-C6AD16B77F8C}" dt="2023-09-22T15:53:57.832" v="93" actId="20577"/>
          <ac:spMkLst>
            <pc:docMk/>
            <pc:sldMk cId="2048649306" sldId="287"/>
            <ac:spMk id="2" creationId="{00000000-0000-0000-0000-000000000000}"/>
          </ac:spMkLst>
        </pc:spChg>
      </pc:sldChg>
      <pc:sldChg chg="new del">
        <pc:chgData name="Malek, Jeb" userId="S::jeb.malek@tamu.edu::60687467-e533-4b88-99c9-a4c24fb41ab0" providerId="AD" clId="Web-{CF600DD8-3CAD-7AB9-04BB-C6AD16B77F8C}" dt="2023-09-19T13:59:59.051" v="90"/>
        <pc:sldMkLst>
          <pc:docMk/>
          <pc:sldMk cId="2655283219" sldId="287"/>
        </pc:sldMkLst>
      </pc:sldChg>
      <pc:sldChg chg="new">
        <pc:chgData name="Malek, Jeb" userId="S::jeb.malek@tamu.edu::60687467-e533-4b88-99c9-a4c24fb41ab0" providerId="AD" clId="Web-{CF600DD8-3CAD-7AB9-04BB-C6AD16B77F8C}" dt="2023-09-22T16:17:04.332" v="96"/>
        <pc:sldMkLst>
          <pc:docMk/>
          <pc:sldMk cId="1948218552" sldId="288"/>
        </pc:sldMkLst>
      </pc:sldChg>
      <pc:sldChg chg="new">
        <pc:chgData name="Malek, Jeb" userId="S::jeb.malek@tamu.edu::60687467-e533-4b88-99c9-a4c24fb41ab0" providerId="AD" clId="Web-{CF600DD8-3CAD-7AB9-04BB-C6AD16B77F8C}" dt="2023-09-22T16:17:08.754" v="97"/>
        <pc:sldMkLst>
          <pc:docMk/>
          <pc:sldMk cId="3059552803" sldId="289"/>
        </pc:sldMkLst>
      </pc:sldChg>
      <pc:sldChg chg="modSp new">
        <pc:chgData name="Malek, Jeb" userId="S::jeb.malek@tamu.edu::60687467-e533-4b88-99c9-a4c24fb41ab0" providerId="AD" clId="Web-{CF600DD8-3CAD-7AB9-04BB-C6AD16B77F8C}" dt="2023-09-26T13:17:20.266" v="106" actId="20577"/>
        <pc:sldMkLst>
          <pc:docMk/>
          <pc:sldMk cId="2026557183" sldId="290"/>
        </pc:sldMkLst>
        <pc:spChg chg="mod">
          <ac:chgData name="Malek, Jeb" userId="S::jeb.malek@tamu.edu::60687467-e533-4b88-99c9-a4c24fb41ab0" providerId="AD" clId="Web-{CF600DD8-3CAD-7AB9-04BB-C6AD16B77F8C}" dt="2023-09-26T13:17:20.266" v="106" actId="20577"/>
          <ac:spMkLst>
            <pc:docMk/>
            <pc:sldMk cId="2026557183" sldId="290"/>
            <ac:spMk id="3" creationId="{BD30FC60-36F8-96FE-7F70-4CF6CCC51008}"/>
          </ac:spMkLst>
        </pc:spChg>
      </pc:sldChg>
    </pc:docChg>
  </pc:docChgLst>
  <pc:docChgLst>
    <pc:chgData name="Haylow, Lyric C" userId="S::lyrich237339@tamu.edu::f63779a3-44cb-46e5-a715-54f7655c3751" providerId="AD" clId="Web-{C85745D1-F1DF-472A-887E-578198DFE2E7}"/>
    <pc:docChg chg="modSld">
      <pc:chgData name="Haylow, Lyric C" userId="S::lyrich237339@tamu.edu::f63779a3-44cb-46e5-a715-54f7655c3751" providerId="AD" clId="Web-{C85745D1-F1DF-472A-887E-578198DFE2E7}" dt="2023-10-04T01:45:49.814" v="80" actId="1076"/>
      <pc:docMkLst>
        <pc:docMk/>
      </pc:docMkLst>
      <pc:sldChg chg="modSp">
        <pc:chgData name="Haylow, Lyric C" userId="S::lyrich237339@tamu.edu::f63779a3-44cb-46e5-a715-54f7655c3751" providerId="AD" clId="Web-{C85745D1-F1DF-472A-887E-578198DFE2E7}" dt="2023-10-04T01:45:49.814" v="80" actId="1076"/>
        <pc:sldMkLst>
          <pc:docMk/>
          <pc:sldMk cId="3855514025" sldId="284"/>
        </pc:sldMkLst>
        <pc:picChg chg="mod">
          <ac:chgData name="Haylow, Lyric C" userId="S::lyrich237339@tamu.edu::f63779a3-44cb-46e5-a715-54f7655c3751" providerId="AD" clId="Web-{C85745D1-F1DF-472A-887E-578198DFE2E7}" dt="2023-10-04T01:45:49.814" v="80" actId="1076"/>
          <ac:picMkLst>
            <pc:docMk/>
            <pc:sldMk cId="3855514025" sldId="284"/>
            <ac:picMk id="2" creationId="{624E2F00-18E7-8766-FB70-3ABCAA37938F}"/>
          </ac:picMkLst>
        </pc:picChg>
      </pc:sldChg>
      <pc:sldChg chg="addSp modSp">
        <pc:chgData name="Haylow, Lyric C" userId="S::lyrich237339@tamu.edu::f63779a3-44cb-46e5-a715-54f7655c3751" providerId="AD" clId="Web-{C85745D1-F1DF-472A-887E-578198DFE2E7}" dt="2023-10-04T01:44:18.232" v="79" actId="20577"/>
        <pc:sldMkLst>
          <pc:docMk/>
          <pc:sldMk cId="1948218552" sldId="288"/>
        </pc:sldMkLst>
        <pc:spChg chg="add mod">
          <ac:chgData name="Haylow, Lyric C" userId="S::lyrich237339@tamu.edu::f63779a3-44cb-46e5-a715-54f7655c3751" providerId="AD" clId="Web-{C85745D1-F1DF-472A-887E-578198DFE2E7}" dt="2023-10-04T01:44:18.232" v="79" actId="20577"/>
          <ac:spMkLst>
            <pc:docMk/>
            <pc:sldMk cId="1948218552" sldId="288"/>
            <ac:spMk id="5" creationId="{5C3EFEAB-936F-C7E3-C70C-D988EFBE7030}"/>
          </ac:spMkLst>
        </pc:spChg>
        <pc:graphicFrameChg chg="mod">
          <ac:chgData name="Haylow, Lyric C" userId="S::lyrich237339@tamu.edu::f63779a3-44cb-46e5-a715-54f7655c3751" providerId="AD" clId="Web-{C85745D1-F1DF-472A-887E-578198DFE2E7}" dt="2023-10-04T01:43:39.887" v="0" actId="1076"/>
          <ac:graphicFrameMkLst>
            <pc:docMk/>
            <pc:sldMk cId="1948218552" sldId="288"/>
            <ac:graphicFrameMk id="4" creationId="{AF672930-CBB6-80EE-DEC0-48FD04E02D8A}"/>
          </ac:graphicFrameMkLst>
        </pc:graphicFrameChg>
      </pc:sldChg>
    </pc:docChg>
  </pc:docChgLst>
  <pc:docChgLst>
    <pc:chgData name="Haylow, Lyric C" userId="S::lyrich237339@tamu.edu::f63779a3-44cb-46e5-a715-54f7655c3751" providerId="AD" clId="Web-{D7B4549C-D657-4022-A0F6-D41E3BC286F3}"/>
    <pc:docChg chg="addSld delSld modSld sldOrd">
      <pc:chgData name="Haylow, Lyric C" userId="S::lyrich237339@tamu.edu::f63779a3-44cb-46e5-a715-54f7655c3751" providerId="AD" clId="Web-{D7B4549C-D657-4022-A0F6-D41E3BC286F3}" dt="2023-10-25T13:47:40.437" v="539"/>
      <pc:docMkLst>
        <pc:docMk/>
      </pc:docMkLst>
      <pc:sldChg chg="del ord">
        <pc:chgData name="Haylow, Lyric C" userId="S::lyrich237339@tamu.edu::f63779a3-44cb-46e5-a715-54f7655c3751" providerId="AD" clId="Web-{D7B4549C-D657-4022-A0F6-D41E3BC286F3}" dt="2023-10-25T13:47:40.437" v="539"/>
        <pc:sldMkLst>
          <pc:docMk/>
          <pc:sldMk cId="4028750370" sldId="277"/>
        </pc:sldMkLst>
      </pc:sldChg>
      <pc:sldChg chg="addSp delSp modSp">
        <pc:chgData name="Haylow, Lyric C" userId="S::lyrich237339@tamu.edu::f63779a3-44cb-46e5-a715-54f7655c3751" providerId="AD" clId="Web-{D7B4549C-D657-4022-A0F6-D41E3BC286F3}" dt="2023-10-25T13:37:48.824" v="18" actId="1076"/>
        <pc:sldMkLst>
          <pc:docMk/>
          <pc:sldMk cId="3855514025" sldId="284"/>
        </pc:sldMkLst>
        <pc:spChg chg="add del mod">
          <ac:chgData name="Haylow, Lyric C" userId="S::lyrich237339@tamu.edu::f63779a3-44cb-46e5-a715-54f7655c3751" providerId="AD" clId="Web-{D7B4549C-D657-4022-A0F6-D41E3BC286F3}" dt="2023-10-25T13:37:10.010" v="3"/>
          <ac:spMkLst>
            <pc:docMk/>
            <pc:sldMk cId="3855514025" sldId="284"/>
            <ac:spMk id="4" creationId="{1DBDEB6A-C584-905B-4F95-236A71A00189}"/>
          </ac:spMkLst>
        </pc:spChg>
        <pc:spChg chg="mod">
          <ac:chgData name="Haylow, Lyric C" userId="S::lyrich237339@tamu.edu::f63779a3-44cb-46e5-a715-54f7655c3751" providerId="AD" clId="Web-{D7B4549C-D657-4022-A0F6-D41E3BC286F3}" dt="2023-10-25T13:37:34.307" v="15" actId="1076"/>
          <ac:spMkLst>
            <pc:docMk/>
            <pc:sldMk cId="3855514025" sldId="284"/>
            <ac:spMk id="5" creationId="{03B67B2F-23E6-C5A4-2F80-C469CF48E86D}"/>
          </ac:spMkLst>
        </pc:spChg>
        <pc:picChg chg="del">
          <ac:chgData name="Haylow, Lyric C" userId="S::lyrich237339@tamu.edu::f63779a3-44cb-46e5-a715-54f7655c3751" providerId="AD" clId="Web-{D7B4549C-D657-4022-A0F6-D41E3BC286F3}" dt="2023-10-25T13:36:44.759" v="2"/>
          <ac:picMkLst>
            <pc:docMk/>
            <pc:sldMk cId="3855514025" sldId="284"/>
            <ac:picMk id="2" creationId="{624E2F00-18E7-8766-FB70-3ABCAA37938F}"/>
          </ac:picMkLst>
        </pc:picChg>
        <pc:picChg chg="add mod ord">
          <ac:chgData name="Haylow, Lyric C" userId="S::lyrich237339@tamu.edu::f63779a3-44cb-46e5-a715-54f7655c3751" providerId="AD" clId="Web-{D7B4549C-D657-4022-A0F6-D41E3BC286F3}" dt="2023-10-25T13:37:48.824" v="18" actId="1076"/>
          <ac:picMkLst>
            <pc:docMk/>
            <pc:sldMk cId="3855514025" sldId="284"/>
            <ac:picMk id="6" creationId="{FE58CDE3-B4EC-346D-4FDC-E21A4D458232}"/>
          </ac:picMkLst>
        </pc:picChg>
      </pc:sldChg>
      <pc:sldChg chg="addSp delSp modSp ord">
        <pc:chgData name="Haylow, Lyric C" userId="S::lyrich237339@tamu.edu::f63779a3-44cb-46e5-a715-54f7655c3751" providerId="AD" clId="Web-{D7B4549C-D657-4022-A0F6-D41E3BC286F3}" dt="2023-10-25T13:47:39.077" v="538" actId="20577"/>
        <pc:sldMkLst>
          <pc:docMk/>
          <pc:sldMk cId="298501578" sldId="298"/>
        </pc:sldMkLst>
        <pc:spChg chg="add mod">
          <ac:chgData name="Haylow, Lyric C" userId="S::lyrich237339@tamu.edu::f63779a3-44cb-46e5-a715-54f7655c3751" providerId="AD" clId="Web-{D7B4549C-D657-4022-A0F6-D41E3BC286F3}" dt="2023-10-25T13:47:39.077" v="538" actId="20577"/>
          <ac:spMkLst>
            <pc:docMk/>
            <pc:sldMk cId="298501578" sldId="298"/>
            <ac:spMk id="2" creationId="{F2CD2BE3-4462-C409-A992-257978061DFE}"/>
          </ac:spMkLst>
        </pc:spChg>
        <pc:spChg chg="mod">
          <ac:chgData name="Haylow, Lyric C" userId="S::lyrich237339@tamu.edu::f63779a3-44cb-46e5-a715-54f7655c3751" providerId="AD" clId="Web-{D7B4549C-D657-4022-A0F6-D41E3BC286F3}" dt="2023-10-25T13:45:00.525" v="324" actId="20577"/>
          <ac:spMkLst>
            <pc:docMk/>
            <pc:sldMk cId="298501578" sldId="298"/>
            <ac:spMk id="7170" creationId="{29F75F50-9703-450F-8676-8A702C9885D6}"/>
          </ac:spMkLst>
        </pc:spChg>
        <pc:spChg chg="del mod">
          <ac:chgData name="Haylow, Lyric C" userId="S::lyrich237339@tamu.edu::f63779a3-44cb-46e5-a715-54f7655c3751" providerId="AD" clId="Web-{D7B4549C-D657-4022-A0F6-D41E3BC286F3}" dt="2023-10-25T13:44:50.650" v="315"/>
          <ac:spMkLst>
            <pc:docMk/>
            <pc:sldMk cId="298501578" sldId="298"/>
            <ac:spMk id="7185" creationId="{CE1CBFF6-FE70-4B51-973B-C68D3B2BC311}"/>
          </ac:spMkLst>
        </pc:spChg>
        <pc:graphicFrameChg chg="mod modGraphic">
          <ac:chgData name="Haylow, Lyric C" userId="S::lyrich237339@tamu.edu::f63779a3-44cb-46e5-a715-54f7655c3751" providerId="AD" clId="Web-{D7B4549C-D657-4022-A0F6-D41E3BC286F3}" dt="2023-10-25T13:46:20.747" v="522"/>
          <ac:graphicFrameMkLst>
            <pc:docMk/>
            <pc:sldMk cId="298501578" sldId="298"/>
            <ac:graphicFrameMk id="10" creationId="{1BC62DFC-5CD7-478B-ABED-7C6B18AE96D7}"/>
          </ac:graphicFrameMkLst>
        </pc:graphicFrameChg>
      </pc:sldChg>
      <pc:sldChg chg="addSp delSp modSp new">
        <pc:chgData name="Haylow, Lyric C" userId="S::lyrich237339@tamu.edu::f63779a3-44cb-46e5-a715-54f7655c3751" providerId="AD" clId="Web-{D7B4549C-D657-4022-A0F6-D41E3BC286F3}" dt="2023-10-25T13:43:35.710" v="230" actId="20577"/>
        <pc:sldMkLst>
          <pc:docMk/>
          <pc:sldMk cId="504435541" sldId="300"/>
        </pc:sldMkLst>
        <pc:spChg chg="mod">
          <ac:chgData name="Haylow, Lyric C" userId="S::lyrich237339@tamu.edu::f63779a3-44cb-46e5-a715-54f7655c3751" providerId="AD" clId="Web-{D7B4549C-D657-4022-A0F6-D41E3BC286F3}" dt="2023-10-25T13:38:40.138" v="39" actId="1076"/>
          <ac:spMkLst>
            <pc:docMk/>
            <pc:sldMk cId="504435541" sldId="300"/>
            <ac:spMk id="2" creationId="{8755AA07-15E7-FF61-6D52-34684116831D}"/>
          </ac:spMkLst>
        </pc:spChg>
        <pc:spChg chg="del">
          <ac:chgData name="Haylow, Lyric C" userId="S::lyrich237339@tamu.edu::f63779a3-44cb-46e5-a715-54f7655c3751" providerId="AD" clId="Web-{D7B4549C-D657-4022-A0F6-D41E3BC286F3}" dt="2023-10-25T13:38:50.169" v="40"/>
          <ac:spMkLst>
            <pc:docMk/>
            <pc:sldMk cId="504435541" sldId="300"/>
            <ac:spMk id="3" creationId="{E07D9AD3-08D6-8E2A-921A-09552046BE85}"/>
          </ac:spMkLst>
        </pc:spChg>
        <pc:spChg chg="add mod">
          <ac:chgData name="Haylow, Lyric C" userId="S::lyrich237339@tamu.edu::f63779a3-44cb-46e5-a715-54f7655c3751" providerId="AD" clId="Web-{D7B4549C-D657-4022-A0F6-D41E3BC286F3}" dt="2023-10-25T13:43:35.710" v="230" actId="20577"/>
          <ac:spMkLst>
            <pc:docMk/>
            <pc:sldMk cId="504435541" sldId="300"/>
            <ac:spMk id="5" creationId="{CCEE1F40-32D9-7A55-3AD5-626B945BDC47}"/>
          </ac:spMkLst>
        </pc:spChg>
        <pc:picChg chg="add mod">
          <ac:chgData name="Haylow, Lyric C" userId="S::lyrich237339@tamu.edu::f63779a3-44cb-46e5-a715-54f7655c3751" providerId="AD" clId="Web-{D7B4549C-D657-4022-A0F6-D41E3BC286F3}" dt="2023-10-25T13:39:47.218" v="47" actId="1076"/>
          <ac:picMkLst>
            <pc:docMk/>
            <pc:sldMk cId="504435541" sldId="300"/>
            <ac:picMk id="4" creationId="{17D5B01B-8BE0-62E2-178B-95283287FDAC}"/>
          </ac:picMkLst>
        </pc:picChg>
      </pc:sldChg>
    </pc:docChg>
  </pc:docChgLst>
  <pc:docChgLst>
    <pc:chgData name="Malek, Jeb" userId="60687467-e533-4b88-99c9-a4c24fb41ab0" providerId="ADAL" clId="{9323BC5D-C7D0-4A7B-BBDC-D52C9B65F2E4}"/>
    <pc:docChg chg="undo custSel modSld sldOrd">
      <pc:chgData name="Malek, Jeb" userId="60687467-e533-4b88-99c9-a4c24fb41ab0" providerId="ADAL" clId="{9323BC5D-C7D0-4A7B-BBDC-D52C9B65F2E4}" dt="2023-10-25T13:58:09.616" v="165" actId="1076"/>
      <pc:docMkLst>
        <pc:docMk/>
      </pc:docMkLst>
      <pc:sldChg chg="addSp delSp modSp mod">
        <pc:chgData name="Malek, Jeb" userId="60687467-e533-4b88-99c9-a4c24fb41ab0" providerId="ADAL" clId="{9323BC5D-C7D0-4A7B-BBDC-D52C9B65F2E4}" dt="2023-10-25T13:58:09.616" v="165" actId="1076"/>
        <pc:sldMkLst>
          <pc:docMk/>
          <pc:sldMk cId="3759611720" sldId="283"/>
        </pc:sldMkLst>
        <pc:spChg chg="del">
          <ac:chgData name="Malek, Jeb" userId="60687467-e533-4b88-99c9-a4c24fb41ab0" providerId="ADAL" clId="{9323BC5D-C7D0-4A7B-BBDC-D52C9B65F2E4}" dt="2023-10-25T13:39:04.076" v="9" actId="478"/>
          <ac:spMkLst>
            <pc:docMk/>
            <pc:sldMk cId="3759611720" sldId="283"/>
            <ac:spMk id="2" creationId="{00000000-0000-0000-0000-000000000000}"/>
          </ac:spMkLst>
        </pc:spChg>
        <pc:spChg chg="add del mod">
          <ac:chgData name="Malek, Jeb" userId="60687467-e533-4b88-99c9-a4c24fb41ab0" providerId="ADAL" clId="{9323BC5D-C7D0-4A7B-BBDC-D52C9B65F2E4}" dt="2023-10-25T13:43:03.346" v="14" actId="478"/>
          <ac:spMkLst>
            <pc:docMk/>
            <pc:sldMk cId="3759611720" sldId="283"/>
            <ac:spMk id="4" creationId="{23D7B301-6031-54D0-FAE4-ED8C7629D98B}"/>
          </ac:spMkLst>
        </pc:spChg>
        <pc:spChg chg="add mod">
          <ac:chgData name="Malek, Jeb" userId="60687467-e533-4b88-99c9-a4c24fb41ab0" providerId="ADAL" clId="{9323BC5D-C7D0-4A7B-BBDC-D52C9B65F2E4}" dt="2023-10-25T13:54:52.021" v="143" actId="20577"/>
          <ac:spMkLst>
            <pc:docMk/>
            <pc:sldMk cId="3759611720" sldId="283"/>
            <ac:spMk id="7" creationId="{99A1879B-4394-BA22-D02C-56C3C9D0D699}"/>
          </ac:spMkLst>
        </pc:spChg>
        <pc:spChg chg="add del mod">
          <ac:chgData name="Malek, Jeb" userId="60687467-e533-4b88-99c9-a4c24fb41ab0" providerId="ADAL" clId="{9323BC5D-C7D0-4A7B-BBDC-D52C9B65F2E4}" dt="2023-10-25T13:54:22.406" v="129" actId="478"/>
          <ac:spMkLst>
            <pc:docMk/>
            <pc:sldMk cId="3759611720" sldId="283"/>
            <ac:spMk id="8" creationId="{03FE7D44-FB17-3BDD-6968-F1DACF50B263}"/>
          </ac:spMkLst>
        </pc:spChg>
        <pc:picChg chg="add del mod">
          <ac:chgData name="Malek, Jeb" userId="60687467-e533-4b88-99c9-a4c24fb41ab0" providerId="ADAL" clId="{9323BC5D-C7D0-4A7B-BBDC-D52C9B65F2E4}" dt="2023-10-25T13:57:34.617" v="161" actId="478"/>
          <ac:picMkLst>
            <pc:docMk/>
            <pc:sldMk cId="3759611720" sldId="283"/>
            <ac:picMk id="6" creationId="{E4E83001-4A68-EE72-BA30-20C4D81460A2}"/>
          </ac:picMkLst>
        </pc:picChg>
        <pc:picChg chg="add mod">
          <ac:chgData name="Malek, Jeb" userId="60687467-e533-4b88-99c9-a4c24fb41ab0" providerId="ADAL" clId="{9323BC5D-C7D0-4A7B-BBDC-D52C9B65F2E4}" dt="2023-10-25T13:58:09.616" v="165" actId="1076"/>
          <ac:picMkLst>
            <pc:docMk/>
            <pc:sldMk cId="3759611720" sldId="283"/>
            <ac:picMk id="10" creationId="{D95397C0-7220-2117-A6AC-813E40BC2FEE}"/>
          </ac:picMkLst>
        </pc:picChg>
      </pc:sldChg>
      <pc:sldChg chg="modSp mod ord">
        <pc:chgData name="Malek, Jeb" userId="60687467-e533-4b88-99c9-a4c24fb41ab0" providerId="ADAL" clId="{9323BC5D-C7D0-4A7B-BBDC-D52C9B65F2E4}" dt="2023-10-25T13:54:33.825" v="133"/>
        <pc:sldMkLst>
          <pc:docMk/>
          <pc:sldMk cId="3059552803" sldId="289"/>
        </pc:sldMkLst>
        <pc:spChg chg="mod">
          <ac:chgData name="Malek, Jeb" userId="60687467-e533-4b88-99c9-a4c24fb41ab0" providerId="ADAL" clId="{9323BC5D-C7D0-4A7B-BBDC-D52C9B65F2E4}" dt="2023-10-25T13:45:54.623" v="105" actId="20577"/>
          <ac:spMkLst>
            <pc:docMk/>
            <pc:sldMk cId="3059552803" sldId="289"/>
            <ac:spMk id="5" creationId="{F18A4C79-E139-6041-B5D2-BB660751FF79}"/>
          </ac:spMkLst>
        </pc:spChg>
        <pc:picChg chg="mod">
          <ac:chgData name="Malek, Jeb" userId="60687467-e533-4b88-99c9-a4c24fb41ab0" providerId="ADAL" clId="{9323BC5D-C7D0-4A7B-BBDC-D52C9B65F2E4}" dt="2023-10-25T13:45:49.603" v="99" actId="1076"/>
          <ac:picMkLst>
            <pc:docMk/>
            <pc:sldMk cId="3059552803" sldId="289"/>
            <ac:picMk id="2" creationId="{2B47FE7E-F81B-10B3-3263-8913D193FC67}"/>
          </ac:picMkLst>
        </pc:picChg>
      </pc:sldChg>
      <pc:sldChg chg="addSp modSp mod">
        <pc:chgData name="Malek, Jeb" userId="60687467-e533-4b88-99c9-a4c24fb41ab0" providerId="ADAL" clId="{9323BC5D-C7D0-4A7B-BBDC-D52C9B65F2E4}" dt="2023-10-25T13:57:12.599" v="160" actId="20577"/>
        <pc:sldMkLst>
          <pc:docMk/>
          <pc:sldMk cId="1506275440" sldId="297"/>
        </pc:sldMkLst>
        <pc:graphicFrameChg chg="mod modGraphic">
          <ac:chgData name="Malek, Jeb" userId="60687467-e533-4b88-99c9-a4c24fb41ab0" providerId="ADAL" clId="{9323BC5D-C7D0-4A7B-BBDC-D52C9B65F2E4}" dt="2023-10-25T13:57:12.599" v="160" actId="20577"/>
          <ac:graphicFrameMkLst>
            <pc:docMk/>
            <pc:sldMk cId="1506275440" sldId="297"/>
            <ac:graphicFrameMk id="10" creationId="{1BC62DFC-5CD7-478B-ABED-7C6B18AE96D7}"/>
          </ac:graphicFrameMkLst>
        </pc:graphicFrameChg>
        <pc:picChg chg="add mod">
          <ac:chgData name="Malek, Jeb" userId="60687467-e533-4b88-99c9-a4c24fb41ab0" providerId="ADAL" clId="{9323BC5D-C7D0-4A7B-BBDC-D52C9B65F2E4}" dt="2023-10-25T13:55:59.499" v="145" actId="1076"/>
          <ac:picMkLst>
            <pc:docMk/>
            <pc:sldMk cId="1506275440" sldId="297"/>
            <ac:picMk id="3" creationId="{15C7B8D6-415B-EA43-7DB3-60DA7BC3426A}"/>
          </ac:picMkLst>
        </pc:picChg>
      </pc:sldChg>
    </pc:docChg>
  </pc:docChgLst>
  <pc:docChgLst>
    <pc:chgData name="Haylow, Lyric C" userId="S::lyrich237339@tamu.edu::f63779a3-44cb-46e5-a715-54f7655c3751" providerId="AD" clId="Web-{6009026B-0B4A-41BE-9655-87F8E1C7AC73}"/>
    <pc:docChg chg="modSld">
      <pc:chgData name="Haylow, Lyric C" userId="S::lyrich237339@tamu.edu::f63779a3-44cb-46e5-a715-54f7655c3751" providerId="AD" clId="Web-{6009026B-0B4A-41BE-9655-87F8E1C7AC73}" dt="2023-10-04T02:47:38.109" v="1552" actId="1076"/>
      <pc:docMkLst>
        <pc:docMk/>
      </pc:docMkLst>
      <pc:sldChg chg="addSp delSp modSp mod setBg">
        <pc:chgData name="Haylow, Lyric C" userId="S::lyrich237339@tamu.edu::f63779a3-44cb-46e5-a715-54f7655c3751" providerId="AD" clId="Web-{6009026B-0B4A-41BE-9655-87F8E1C7AC73}" dt="2023-10-04T02:41:10.721" v="1244"/>
        <pc:sldMkLst>
          <pc:docMk/>
          <pc:sldMk cId="1628571770" sldId="256"/>
        </pc:sldMkLst>
        <pc:spChg chg="mod">
          <ac:chgData name="Haylow, Lyric C" userId="S::lyrich237339@tamu.edu::f63779a3-44cb-46e5-a715-54f7655c3751" providerId="AD" clId="Web-{6009026B-0B4A-41BE-9655-87F8E1C7AC73}" dt="2023-10-04T02:41:10.721" v="1244"/>
          <ac:spMkLst>
            <pc:docMk/>
            <pc:sldMk cId="1628571770" sldId="256"/>
            <ac:spMk id="2" creationId="{00000000-0000-0000-0000-000000000000}"/>
          </ac:spMkLst>
        </pc:spChg>
        <pc:spChg chg="mod">
          <ac:chgData name="Haylow, Lyric C" userId="S::lyrich237339@tamu.edu::f63779a3-44cb-46e5-a715-54f7655c3751" providerId="AD" clId="Web-{6009026B-0B4A-41BE-9655-87F8E1C7AC73}" dt="2023-10-04T02:41:10.721" v="1244"/>
          <ac:spMkLst>
            <pc:docMk/>
            <pc:sldMk cId="1628571770" sldId="256"/>
            <ac:spMk id="4" creationId="{00000000-0000-0000-0000-000000000000}"/>
          </ac:spMkLst>
        </pc:spChg>
        <pc:spChg chg="add del">
          <ac:chgData name="Haylow, Lyric C" userId="S::lyrich237339@tamu.edu::f63779a3-44cb-46e5-a715-54f7655c3751" providerId="AD" clId="Web-{6009026B-0B4A-41BE-9655-87F8E1C7AC73}" dt="2023-10-04T02:41:10.721" v="1244"/>
          <ac:spMkLst>
            <pc:docMk/>
            <pc:sldMk cId="1628571770" sldId="256"/>
            <ac:spMk id="11" creationId="{4845A0EE-C4C8-4AE1-B3C6-1261368AC036}"/>
          </ac:spMkLst>
        </pc:spChg>
        <pc:picChg chg="mod">
          <ac:chgData name="Haylow, Lyric C" userId="S::lyrich237339@tamu.edu::f63779a3-44cb-46e5-a715-54f7655c3751" providerId="AD" clId="Web-{6009026B-0B4A-41BE-9655-87F8E1C7AC73}" dt="2023-10-04T02:41:10.721" v="1244"/>
          <ac:picMkLst>
            <pc:docMk/>
            <pc:sldMk cId="1628571770" sldId="256"/>
            <ac:picMk id="6" creationId="{00000000-0000-0000-0000-000000000000}"/>
          </ac:picMkLst>
        </pc:picChg>
      </pc:sldChg>
      <pc:sldChg chg="modSp">
        <pc:chgData name="Haylow, Lyric C" userId="S::lyrich237339@tamu.edu::f63779a3-44cb-46e5-a715-54f7655c3751" providerId="AD" clId="Web-{6009026B-0B4A-41BE-9655-87F8E1C7AC73}" dt="2023-10-04T02:47:38.109" v="1552" actId="1076"/>
        <pc:sldMkLst>
          <pc:docMk/>
          <pc:sldMk cId="1810629760" sldId="276"/>
        </pc:sldMkLst>
        <pc:spChg chg="mod">
          <ac:chgData name="Haylow, Lyric C" userId="S::lyrich237339@tamu.edu::f63779a3-44cb-46e5-a715-54f7655c3751" providerId="AD" clId="Web-{6009026B-0B4A-41BE-9655-87F8E1C7AC73}" dt="2023-10-04T02:47:31.249" v="1551" actId="20577"/>
          <ac:spMkLst>
            <pc:docMk/>
            <pc:sldMk cId="1810629760" sldId="276"/>
            <ac:spMk id="3" creationId="{00000000-0000-0000-0000-000000000000}"/>
          </ac:spMkLst>
        </pc:spChg>
        <pc:picChg chg="mod">
          <ac:chgData name="Haylow, Lyric C" userId="S::lyrich237339@tamu.edu::f63779a3-44cb-46e5-a715-54f7655c3751" providerId="AD" clId="Web-{6009026B-0B4A-41BE-9655-87F8E1C7AC73}" dt="2023-10-04T02:47:38.109" v="1552" actId="1076"/>
          <ac:picMkLst>
            <pc:docMk/>
            <pc:sldMk cId="1810629760" sldId="276"/>
            <ac:picMk id="5" creationId="{9B30A882-7ABF-175D-A5E7-BEBD161484D8}"/>
          </ac:picMkLst>
        </pc:picChg>
      </pc:sldChg>
      <pc:sldChg chg="modSp">
        <pc:chgData name="Haylow, Lyric C" userId="S::lyrich237339@tamu.edu::f63779a3-44cb-46e5-a715-54f7655c3751" providerId="AD" clId="Web-{6009026B-0B4A-41BE-9655-87F8E1C7AC73}" dt="2023-10-04T02:36:25.384" v="1123" actId="20577"/>
        <pc:sldMkLst>
          <pc:docMk/>
          <pc:sldMk cId="4028750370" sldId="277"/>
        </pc:sldMkLst>
        <pc:spChg chg="mod">
          <ac:chgData name="Haylow, Lyric C" userId="S::lyrich237339@tamu.edu::f63779a3-44cb-46e5-a715-54f7655c3751" providerId="AD" clId="Web-{6009026B-0B4A-41BE-9655-87F8E1C7AC73}" dt="2023-10-04T02:02:28.271" v="723" actId="20577"/>
          <ac:spMkLst>
            <pc:docMk/>
            <pc:sldMk cId="4028750370" sldId="277"/>
            <ac:spMk id="2" creationId="{00000000-0000-0000-0000-000000000000}"/>
          </ac:spMkLst>
        </pc:spChg>
        <pc:spChg chg="mod">
          <ac:chgData name="Haylow, Lyric C" userId="S::lyrich237339@tamu.edu::f63779a3-44cb-46e5-a715-54f7655c3751" providerId="AD" clId="Web-{6009026B-0B4A-41BE-9655-87F8E1C7AC73}" dt="2023-10-04T02:36:25.384" v="1123" actId="20577"/>
          <ac:spMkLst>
            <pc:docMk/>
            <pc:sldMk cId="4028750370" sldId="277"/>
            <ac:spMk id="3" creationId="{00000000-0000-0000-0000-000000000000}"/>
          </ac:spMkLst>
        </pc:spChg>
      </pc:sldChg>
      <pc:sldChg chg="delSp modSp">
        <pc:chgData name="Haylow, Lyric C" userId="S::lyrich237339@tamu.edu::f63779a3-44cb-46e5-a715-54f7655c3751" providerId="AD" clId="Web-{6009026B-0B4A-41BE-9655-87F8E1C7AC73}" dt="2023-10-04T02:37:52.965" v="1231" actId="1076"/>
        <pc:sldMkLst>
          <pc:docMk/>
          <pc:sldMk cId="3855514025" sldId="284"/>
        </pc:sldMkLst>
        <pc:spChg chg="del mod">
          <ac:chgData name="Haylow, Lyric C" userId="S::lyrich237339@tamu.edu::f63779a3-44cb-46e5-a715-54f7655c3751" providerId="AD" clId="Web-{6009026B-0B4A-41BE-9655-87F8E1C7AC73}" dt="2023-10-04T02:37:28.933" v="1225"/>
          <ac:spMkLst>
            <pc:docMk/>
            <pc:sldMk cId="3855514025" sldId="284"/>
            <ac:spMk id="4" creationId="{612261DA-11B7-CD3A-E8CF-043906D0E1BC}"/>
          </ac:spMkLst>
        </pc:spChg>
        <pc:picChg chg="mod">
          <ac:chgData name="Haylow, Lyric C" userId="S::lyrich237339@tamu.edu::f63779a3-44cb-46e5-a715-54f7655c3751" providerId="AD" clId="Web-{6009026B-0B4A-41BE-9655-87F8E1C7AC73}" dt="2023-10-04T02:37:52.965" v="1231" actId="1076"/>
          <ac:picMkLst>
            <pc:docMk/>
            <pc:sldMk cId="3855514025" sldId="284"/>
            <ac:picMk id="2" creationId="{624E2F00-18E7-8766-FB70-3ABCAA37938F}"/>
          </ac:picMkLst>
        </pc:picChg>
      </pc:sldChg>
      <pc:sldChg chg="addSp delSp modSp mod modClrScheme chgLayout">
        <pc:chgData name="Haylow, Lyric C" userId="S::lyrich237339@tamu.edu::f63779a3-44cb-46e5-a715-54f7655c3751" providerId="AD" clId="Web-{6009026B-0B4A-41BE-9655-87F8E1C7AC73}" dt="2023-10-04T02:40:41.267" v="1242"/>
        <pc:sldMkLst>
          <pc:docMk/>
          <pc:sldMk cId="2410652104" sldId="292"/>
        </pc:sldMkLst>
        <pc:spChg chg="mod">
          <ac:chgData name="Haylow, Lyric C" userId="S::lyrich237339@tamu.edu::f63779a3-44cb-46e5-a715-54f7655c3751" providerId="AD" clId="Web-{6009026B-0B4A-41BE-9655-87F8E1C7AC73}" dt="2023-10-04T02:40:41.267" v="1242"/>
          <ac:spMkLst>
            <pc:docMk/>
            <pc:sldMk cId="2410652104" sldId="292"/>
            <ac:spMk id="2" creationId="{E24181C0-5AE5-D31C-824B-222FDFABF88C}"/>
          </ac:spMkLst>
        </pc:spChg>
        <pc:spChg chg="add del mod">
          <ac:chgData name="Haylow, Lyric C" userId="S::lyrich237339@tamu.edu::f63779a3-44cb-46e5-a715-54f7655c3751" providerId="AD" clId="Web-{6009026B-0B4A-41BE-9655-87F8E1C7AC73}" dt="2023-10-04T02:40:41.267" v="1242"/>
          <ac:spMkLst>
            <pc:docMk/>
            <pc:sldMk cId="2410652104" sldId="292"/>
            <ac:spMk id="3" creationId="{2BE85683-ED59-2BBE-94E7-7C9811643F0E}"/>
          </ac:spMkLst>
        </pc:spChg>
        <pc:spChg chg="add del mod">
          <ac:chgData name="Haylow, Lyric C" userId="S::lyrich237339@tamu.edu::f63779a3-44cb-46e5-a715-54f7655c3751" providerId="AD" clId="Web-{6009026B-0B4A-41BE-9655-87F8E1C7AC73}" dt="2023-10-04T02:40:41.267" v="1242"/>
          <ac:spMkLst>
            <pc:docMk/>
            <pc:sldMk cId="2410652104" sldId="292"/>
            <ac:spMk id="9" creationId="{7EB7A991-80A2-58E7-1245-D55E3B046DCE}"/>
          </ac:spMkLst>
        </pc:spChg>
        <pc:graphicFrameChg chg="add del mod">
          <ac:chgData name="Haylow, Lyric C" userId="S::lyrich237339@tamu.edu::f63779a3-44cb-46e5-a715-54f7655c3751" providerId="AD" clId="Web-{6009026B-0B4A-41BE-9655-87F8E1C7AC73}" dt="2023-10-04T02:40:41.267" v="1242"/>
          <ac:graphicFrameMkLst>
            <pc:docMk/>
            <pc:sldMk cId="2410652104" sldId="292"/>
            <ac:graphicFrameMk id="5" creationId="{7F65FE08-CCFC-02F1-F6A9-F0A51B57C02C}"/>
          </ac:graphicFrameMkLst>
        </pc:graphicFrameChg>
      </pc:sldChg>
      <pc:sldChg chg="addSp modSp">
        <pc:chgData name="Haylow, Lyric C" userId="S::lyrich237339@tamu.edu::f63779a3-44cb-46e5-a715-54f7655c3751" providerId="AD" clId="Web-{6009026B-0B4A-41BE-9655-87F8E1C7AC73}" dt="2023-10-04T02:39:39.578" v="1240" actId="1076"/>
        <pc:sldMkLst>
          <pc:docMk/>
          <pc:sldMk cId="3091254048" sldId="293"/>
        </pc:sldMkLst>
        <pc:spChg chg="mod">
          <ac:chgData name="Haylow, Lyric C" userId="S::lyrich237339@tamu.edu::f63779a3-44cb-46e5-a715-54f7655c3751" providerId="AD" clId="Web-{6009026B-0B4A-41BE-9655-87F8E1C7AC73}" dt="2023-10-04T01:52:43.049" v="282" actId="20577"/>
          <ac:spMkLst>
            <pc:docMk/>
            <pc:sldMk cId="3091254048" sldId="293"/>
            <ac:spMk id="2" creationId="{FFD70A50-3063-1CFC-2056-69525BB4C60D}"/>
          </ac:spMkLst>
        </pc:spChg>
        <pc:spChg chg="mod">
          <ac:chgData name="Haylow, Lyric C" userId="S::lyrich237339@tamu.edu::f63779a3-44cb-46e5-a715-54f7655c3751" providerId="AD" clId="Web-{6009026B-0B4A-41BE-9655-87F8E1C7AC73}" dt="2023-10-04T02:39:11.499" v="1236" actId="20577"/>
          <ac:spMkLst>
            <pc:docMk/>
            <pc:sldMk cId="3091254048" sldId="293"/>
            <ac:spMk id="3" creationId="{5F93889B-877C-AB92-09E3-C3ABEB272C44}"/>
          </ac:spMkLst>
        </pc:spChg>
        <pc:picChg chg="add mod">
          <ac:chgData name="Haylow, Lyric C" userId="S::lyrich237339@tamu.edu::f63779a3-44cb-46e5-a715-54f7655c3751" providerId="AD" clId="Web-{6009026B-0B4A-41BE-9655-87F8E1C7AC73}" dt="2023-10-04T02:39:39.578" v="1240" actId="1076"/>
          <ac:picMkLst>
            <pc:docMk/>
            <pc:sldMk cId="3091254048" sldId="293"/>
            <ac:picMk id="4" creationId="{AF4D0682-661A-89AB-ED53-8D3F36D71D7C}"/>
          </ac:picMkLst>
        </pc:picChg>
      </pc:sldChg>
    </pc:docChg>
  </pc:docChgLst>
  <pc:docChgLst>
    <pc:chgData name="Malek, Jeb" userId="60687467-e533-4b88-99c9-a4c24fb41ab0" providerId="ADAL" clId="{A08143DB-1670-49AE-97A6-5064A3B75260}"/>
    <pc:docChg chg="custSel addSld modSld">
      <pc:chgData name="Malek, Jeb" userId="60687467-e533-4b88-99c9-a4c24fb41ab0" providerId="ADAL" clId="{A08143DB-1670-49AE-97A6-5064A3B75260}" dt="2023-10-04T13:47:00.054" v="1112" actId="1076"/>
      <pc:docMkLst>
        <pc:docMk/>
      </pc:docMkLst>
      <pc:sldChg chg="addSp delSp modSp mod modNotesTx">
        <pc:chgData name="Malek, Jeb" userId="60687467-e533-4b88-99c9-a4c24fb41ab0" providerId="ADAL" clId="{A08143DB-1670-49AE-97A6-5064A3B75260}" dt="2023-10-04T13:34:13.211" v="1043" actId="20577"/>
        <pc:sldMkLst>
          <pc:docMk/>
          <pc:sldMk cId="3759611720" sldId="283"/>
        </pc:sldMkLst>
        <pc:spChg chg="add mod">
          <ac:chgData name="Malek, Jeb" userId="60687467-e533-4b88-99c9-a4c24fb41ab0" providerId="ADAL" clId="{A08143DB-1670-49AE-97A6-5064A3B75260}" dt="2023-10-04T13:34:13.211" v="1043" actId="20577"/>
          <ac:spMkLst>
            <pc:docMk/>
            <pc:sldMk cId="3759611720" sldId="283"/>
            <ac:spMk id="5" creationId="{E7A7BCD3-80A4-8567-0C65-4F6563309ABD}"/>
          </ac:spMkLst>
        </pc:spChg>
        <pc:spChg chg="add mod">
          <ac:chgData name="Malek, Jeb" userId="60687467-e533-4b88-99c9-a4c24fb41ab0" providerId="ADAL" clId="{A08143DB-1670-49AE-97A6-5064A3B75260}" dt="2023-10-04T13:11:35.452" v="853" actId="20577"/>
          <ac:spMkLst>
            <pc:docMk/>
            <pc:sldMk cId="3759611720" sldId="283"/>
            <ac:spMk id="8" creationId="{03FE7D44-FB17-3BDD-6968-F1DACF50B263}"/>
          </ac:spMkLst>
        </pc:spChg>
        <pc:picChg chg="add del mod">
          <ac:chgData name="Malek, Jeb" userId="60687467-e533-4b88-99c9-a4c24fb41ab0" providerId="ADAL" clId="{A08143DB-1670-49AE-97A6-5064A3B75260}" dt="2023-10-04T13:13:19.765" v="854" actId="21"/>
          <ac:picMkLst>
            <pc:docMk/>
            <pc:sldMk cId="3759611720" sldId="283"/>
            <ac:picMk id="4" creationId="{ED41062B-1512-AA03-F8E7-2A172EE6141E}"/>
          </ac:picMkLst>
        </pc:picChg>
        <pc:picChg chg="add del mod">
          <ac:chgData name="Malek, Jeb" userId="60687467-e533-4b88-99c9-a4c24fb41ab0" providerId="ADAL" clId="{A08143DB-1670-49AE-97A6-5064A3B75260}" dt="2023-10-04T11:57:12.017" v="748" actId="478"/>
          <ac:picMkLst>
            <pc:docMk/>
            <pc:sldMk cId="3759611720" sldId="283"/>
            <ac:picMk id="7" creationId="{04596C57-0D0A-01AC-BC79-FEBCB2C20DF2}"/>
          </ac:picMkLst>
        </pc:picChg>
        <pc:picChg chg="add mod">
          <ac:chgData name="Malek, Jeb" userId="60687467-e533-4b88-99c9-a4c24fb41ab0" providerId="ADAL" clId="{A08143DB-1670-49AE-97A6-5064A3B75260}" dt="2023-10-04T10:31:44.331" v="337" actId="14100"/>
          <ac:picMkLst>
            <pc:docMk/>
            <pc:sldMk cId="3759611720" sldId="283"/>
            <ac:picMk id="10" creationId="{7D1A9BD9-DED2-CAEA-AC2A-1E180756C4E7}"/>
          </ac:picMkLst>
        </pc:picChg>
        <pc:picChg chg="add mod">
          <ac:chgData name="Malek, Jeb" userId="60687467-e533-4b88-99c9-a4c24fb41ab0" providerId="ADAL" clId="{A08143DB-1670-49AE-97A6-5064A3B75260}" dt="2023-10-04T11:34:05.368" v="747" actId="1076"/>
          <ac:picMkLst>
            <pc:docMk/>
            <pc:sldMk cId="3759611720" sldId="283"/>
            <ac:picMk id="12" creationId="{6DDA684D-79FD-361F-7870-3AD0910D25E9}"/>
          </ac:picMkLst>
        </pc:picChg>
        <pc:picChg chg="add mod">
          <ac:chgData name="Malek, Jeb" userId="60687467-e533-4b88-99c9-a4c24fb41ab0" providerId="ADAL" clId="{A08143DB-1670-49AE-97A6-5064A3B75260}" dt="2023-10-04T11:57:25.775" v="753" actId="1076"/>
          <ac:picMkLst>
            <pc:docMk/>
            <pc:sldMk cId="3759611720" sldId="283"/>
            <ac:picMk id="14" creationId="{EF760F9C-8BCA-C997-1A60-0D3975026397}"/>
          </ac:picMkLst>
        </pc:picChg>
        <pc:picChg chg="add del mod">
          <ac:chgData name="Malek, Jeb" userId="60687467-e533-4b88-99c9-a4c24fb41ab0" providerId="ADAL" clId="{A08143DB-1670-49AE-97A6-5064A3B75260}" dt="2023-10-04T13:32:41.213" v="936" actId="478"/>
          <ac:picMkLst>
            <pc:docMk/>
            <pc:sldMk cId="3759611720" sldId="283"/>
            <ac:picMk id="15" creationId="{945934AC-0C25-8613-A0C6-74F9DD32458D}"/>
          </ac:picMkLst>
        </pc:picChg>
        <pc:picChg chg="add mod">
          <ac:chgData name="Malek, Jeb" userId="60687467-e533-4b88-99c9-a4c24fb41ab0" providerId="ADAL" clId="{A08143DB-1670-49AE-97A6-5064A3B75260}" dt="2023-10-04T13:32:54.207" v="941" actId="14100"/>
          <ac:picMkLst>
            <pc:docMk/>
            <pc:sldMk cId="3759611720" sldId="283"/>
            <ac:picMk id="17" creationId="{8D308710-0F8F-1182-5BC6-BACB8B43EC52}"/>
          </ac:picMkLst>
        </pc:picChg>
      </pc:sldChg>
      <pc:sldChg chg="addSp delSp modSp mod">
        <pc:chgData name="Malek, Jeb" userId="60687467-e533-4b88-99c9-a4c24fb41ab0" providerId="ADAL" clId="{A08143DB-1670-49AE-97A6-5064A3B75260}" dt="2023-10-04T13:37:18.080" v="1057" actId="1076"/>
        <pc:sldMkLst>
          <pc:docMk/>
          <pc:sldMk cId="2048649306" sldId="287"/>
        </pc:sldMkLst>
        <pc:spChg chg="del">
          <ac:chgData name="Malek, Jeb" userId="60687467-e533-4b88-99c9-a4c24fb41ab0" providerId="ADAL" clId="{A08143DB-1670-49AE-97A6-5064A3B75260}" dt="2023-10-04T13:36:26.278" v="1044" actId="478"/>
          <ac:spMkLst>
            <pc:docMk/>
            <pc:sldMk cId="2048649306" sldId="287"/>
            <ac:spMk id="5" creationId="{1090AE23-E1F5-1B8B-960F-F7BCB0151ABB}"/>
          </ac:spMkLst>
        </pc:spChg>
        <pc:picChg chg="add mod">
          <ac:chgData name="Malek, Jeb" userId="60687467-e533-4b88-99c9-a4c24fb41ab0" providerId="ADAL" clId="{A08143DB-1670-49AE-97A6-5064A3B75260}" dt="2023-10-04T13:37:18.080" v="1057" actId="1076"/>
          <ac:picMkLst>
            <pc:docMk/>
            <pc:sldMk cId="2048649306" sldId="287"/>
            <ac:picMk id="4" creationId="{D604C475-DDA1-A490-8C39-E46339F61D62}"/>
          </ac:picMkLst>
        </pc:picChg>
      </pc:sldChg>
      <pc:sldChg chg="addSp modSp mod modNotesTx">
        <pc:chgData name="Malek, Jeb" userId="60687467-e533-4b88-99c9-a4c24fb41ab0" providerId="ADAL" clId="{A08143DB-1670-49AE-97A6-5064A3B75260}" dt="2023-10-04T13:47:00.054" v="1112" actId="1076"/>
        <pc:sldMkLst>
          <pc:docMk/>
          <pc:sldMk cId="3059552803" sldId="289"/>
        </pc:sldMkLst>
        <pc:spChg chg="mod">
          <ac:chgData name="Malek, Jeb" userId="60687467-e533-4b88-99c9-a4c24fb41ab0" providerId="ADAL" clId="{A08143DB-1670-49AE-97A6-5064A3B75260}" dt="2023-10-04T13:41:33.854" v="1107" actId="20577"/>
          <ac:spMkLst>
            <pc:docMk/>
            <pc:sldMk cId="3059552803" sldId="289"/>
            <ac:spMk id="3" creationId="{FC44AFFE-77C9-6153-186E-27D6C8891056}"/>
          </ac:spMkLst>
        </pc:spChg>
        <pc:picChg chg="add mod">
          <ac:chgData name="Malek, Jeb" userId="60687467-e533-4b88-99c9-a4c24fb41ab0" providerId="ADAL" clId="{A08143DB-1670-49AE-97A6-5064A3B75260}" dt="2023-10-04T12:08:16.415" v="758" actId="1076"/>
          <ac:picMkLst>
            <pc:docMk/>
            <pc:sldMk cId="3059552803" sldId="289"/>
            <ac:picMk id="5" creationId="{E2AEB4D5-CF56-73F0-6B59-A20B4B7738C0}"/>
          </ac:picMkLst>
        </pc:picChg>
        <pc:picChg chg="add mod">
          <ac:chgData name="Malek, Jeb" userId="60687467-e533-4b88-99c9-a4c24fb41ab0" providerId="ADAL" clId="{A08143DB-1670-49AE-97A6-5064A3B75260}" dt="2023-10-04T13:47:00.054" v="1112" actId="1076"/>
          <ac:picMkLst>
            <pc:docMk/>
            <pc:sldMk cId="3059552803" sldId="289"/>
            <ac:picMk id="7" creationId="{77226A3B-5280-9560-CD2B-FD6090C90250}"/>
          </ac:picMkLst>
        </pc:picChg>
      </pc:sldChg>
      <pc:sldChg chg="addSp delSp modSp new mod">
        <pc:chgData name="Malek, Jeb" userId="60687467-e533-4b88-99c9-a4c24fb41ab0" providerId="ADAL" clId="{A08143DB-1670-49AE-97A6-5064A3B75260}" dt="2023-10-04T13:37:06.848" v="1055" actId="478"/>
        <pc:sldMkLst>
          <pc:docMk/>
          <pc:sldMk cId="2645338950" sldId="296"/>
        </pc:sldMkLst>
        <pc:spChg chg="del">
          <ac:chgData name="Malek, Jeb" userId="60687467-e533-4b88-99c9-a4c24fb41ab0" providerId="ADAL" clId="{A08143DB-1670-49AE-97A6-5064A3B75260}" dt="2023-10-04T13:37:06.848" v="1055" actId="478"/>
          <ac:spMkLst>
            <pc:docMk/>
            <pc:sldMk cId="2645338950" sldId="296"/>
            <ac:spMk id="2" creationId="{F1F68F81-1E04-BC0C-5A25-61BB5E9CA9F3}"/>
          </ac:spMkLst>
        </pc:spChg>
        <pc:picChg chg="add mod">
          <ac:chgData name="Malek, Jeb" userId="60687467-e533-4b88-99c9-a4c24fb41ab0" providerId="ADAL" clId="{A08143DB-1670-49AE-97A6-5064A3B75260}" dt="2023-10-04T13:37:04.326" v="1054" actId="1076"/>
          <ac:picMkLst>
            <pc:docMk/>
            <pc:sldMk cId="2645338950" sldId="296"/>
            <ac:picMk id="5" creationId="{78641A37-7742-E6A0-0447-C3D0B417E441}"/>
          </ac:picMkLst>
        </pc:picChg>
      </pc:sldChg>
    </pc:docChg>
  </pc:docChgLst>
  <pc:docChgLst>
    <pc:chgData name="George, Josh" userId="S::joshgeorge08@tamu.edu::1689d662-d994-46ce-8ea7-04791d1a9290" providerId="AD" clId="Web-{F28E44C8-F6A9-4B7F-975C-149E86998EA6}"/>
    <pc:docChg chg="addSld modSld">
      <pc:chgData name="George, Josh" userId="S::joshgeorge08@tamu.edu::1689d662-d994-46ce-8ea7-04791d1a9290" providerId="AD" clId="Web-{F28E44C8-F6A9-4B7F-975C-149E86998EA6}" dt="2023-10-25T14:07:04.113" v="229" actId="1076"/>
      <pc:docMkLst>
        <pc:docMk/>
      </pc:docMkLst>
      <pc:sldChg chg="addSp delSp modSp">
        <pc:chgData name="George, Josh" userId="S::joshgeorge08@tamu.edu::1689d662-d994-46ce-8ea7-04791d1a9290" providerId="AD" clId="Web-{F28E44C8-F6A9-4B7F-975C-149E86998EA6}" dt="2023-10-25T14:00:42.021" v="197" actId="1076"/>
        <pc:sldMkLst>
          <pc:docMk/>
          <pc:sldMk cId="3985426976" sldId="299"/>
        </pc:sldMkLst>
        <pc:spChg chg="del mod">
          <ac:chgData name="George, Josh" userId="S::joshgeorge08@tamu.edu::1689d662-d994-46ce-8ea7-04791d1a9290" providerId="AD" clId="Web-{F28E44C8-F6A9-4B7F-975C-149E86998EA6}" dt="2023-10-25T13:59:30.346" v="189"/>
          <ac:spMkLst>
            <pc:docMk/>
            <pc:sldMk cId="3985426976" sldId="299"/>
            <ac:spMk id="7185" creationId="{CE1CBFF6-FE70-4B51-973B-C68D3B2BC311}"/>
          </ac:spMkLst>
        </pc:spChg>
        <pc:graphicFrameChg chg="mod modGraphic">
          <ac:chgData name="George, Josh" userId="S::joshgeorge08@tamu.edu::1689d662-d994-46ce-8ea7-04791d1a9290" providerId="AD" clId="Web-{F28E44C8-F6A9-4B7F-975C-149E86998EA6}" dt="2023-10-25T13:58:43.735" v="187"/>
          <ac:graphicFrameMkLst>
            <pc:docMk/>
            <pc:sldMk cId="3985426976" sldId="299"/>
            <ac:graphicFrameMk id="10" creationId="{1BC62DFC-5CD7-478B-ABED-7C6B18AE96D7}"/>
          </ac:graphicFrameMkLst>
        </pc:graphicFrameChg>
        <pc:picChg chg="add mod">
          <ac:chgData name="George, Josh" userId="S::joshgeorge08@tamu.edu::1689d662-d994-46ce-8ea7-04791d1a9290" providerId="AD" clId="Web-{F28E44C8-F6A9-4B7F-975C-149E86998EA6}" dt="2023-10-25T14:00:42.021" v="197" actId="1076"/>
          <ac:picMkLst>
            <pc:docMk/>
            <pc:sldMk cId="3985426976" sldId="299"/>
            <ac:picMk id="2" creationId="{00E440C9-8BF9-1384-0F65-FCA8685EA243}"/>
          </ac:picMkLst>
        </pc:picChg>
      </pc:sldChg>
      <pc:sldChg chg="addSp delSp modSp new">
        <pc:chgData name="George, Josh" userId="S::joshgeorge08@tamu.edu::1689d662-d994-46ce-8ea7-04791d1a9290" providerId="AD" clId="Web-{F28E44C8-F6A9-4B7F-975C-149E86998EA6}" dt="2023-10-25T14:05:14.515" v="214" actId="1076"/>
        <pc:sldMkLst>
          <pc:docMk/>
          <pc:sldMk cId="1951964207" sldId="301"/>
        </pc:sldMkLst>
        <pc:spChg chg="mod">
          <ac:chgData name="George, Josh" userId="S::joshgeorge08@tamu.edu::1689d662-d994-46ce-8ea7-04791d1a9290" providerId="AD" clId="Web-{F28E44C8-F6A9-4B7F-975C-149E86998EA6}" dt="2023-10-25T14:01:06.834" v="203" actId="20577"/>
          <ac:spMkLst>
            <pc:docMk/>
            <pc:sldMk cId="1951964207" sldId="301"/>
            <ac:spMk id="2" creationId="{3D779CF4-E77A-2660-8474-BCC2E2AC19F4}"/>
          </ac:spMkLst>
        </pc:spChg>
        <pc:spChg chg="del">
          <ac:chgData name="George, Josh" userId="S::joshgeorge08@tamu.edu::1689d662-d994-46ce-8ea7-04791d1a9290" providerId="AD" clId="Web-{F28E44C8-F6A9-4B7F-975C-149E86998EA6}" dt="2023-10-25T14:01:11.803" v="204"/>
          <ac:spMkLst>
            <pc:docMk/>
            <pc:sldMk cId="1951964207" sldId="301"/>
            <ac:spMk id="3" creationId="{44AF49C1-E3CC-54A5-EAC4-9069D12A7479}"/>
          </ac:spMkLst>
        </pc:spChg>
        <pc:picChg chg="add mod">
          <ac:chgData name="George, Josh" userId="S::joshgeorge08@tamu.edu::1689d662-d994-46ce-8ea7-04791d1a9290" providerId="AD" clId="Web-{F28E44C8-F6A9-4B7F-975C-149E86998EA6}" dt="2023-10-25T14:05:14.515" v="214" actId="1076"/>
          <ac:picMkLst>
            <pc:docMk/>
            <pc:sldMk cId="1951964207" sldId="301"/>
            <ac:picMk id="4" creationId="{80902128-27C1-4F83-44CF-2B5B4B9E3A92}"/>
          </ac:picMkLst>
        </pc:picChg>
        <pc:picChg chg="add mod">
          <ac:chgData name="George, Josh" userId="S::joshgeorge08@tamu.edu::1689d662-d994-46ce-8ea7-04791d1a9290" providerId="AD" clId="Web-{F28E44C8-F6A9-4B7F-975C-149E86998EA6}" dt="2023-10-25T14:05:13.343" v="213" actId="1076"/>
          <ac:picMkLst>
            <pc:docMk/>
            <pc:sldMk cId="1951964207" sldId="301"/>
            <ac:picMk id="5" creationId="{F5B2015E-B3C2-4EB1-5A11-1D1A50B87BFF}"/>
          </ac:picMkLst>
        </pc:picChg>
      </pc:sldChg>
      <pc:sldChg chg="addSp delSp modSp new">
        <pc:chgData name="George, Josh" userId="S::joshgeorge08@tamu.edu::1689d662-d994-46ce-8ea7-04791d1a9290" providerId="AD" clId="Web-{F28E44C8-F6A9-4B7F-975C-149E86998EA6}" dt="2023-10-25T14:07:04.113" v="229" actId="1076"/>
        <pc:sldMkLst>
          <pc:docMk/>
          <pc:sldMk cId="2889313064" sldId="303"/>
        </pc:sldMkLst>
        <pc:spChg chg="mod">
          <ac:chgData name="George, Josh" userId="S::joshgeorge08@tamu.edu::1689d662-d994-46ce-8ea7-04791d1a9290" providerId="AD" clId="Web-{F28E44C8-F6A9-4B7F-975C-149E86998EA6}" dt="2023-10-25T14:05:32.438" v="218" actId="20577"/>
          <ac:spMkLst>
            <pc:docMk/>
            <pc:sldMk cId="2889313064" sldId="303"/>
            <ac:spMk id="2" creationId="{2A8413B8-0A31-F18C-826B-776C86F066D2}"/>
          </ac:spMkLst>
        </pc:spChg>
        <pc:spChg chg="del">
          <ac:chgData name="George, Josh" userId="S::joshgeorge08@tamu.edu::1689d662-d994-46ce-8ea7-04791d1a9290" providerId="AD" clId="Web-{F28E44C8-F6A9-4B7F-975C-149E86998EA6}" dt="2023-10-25T14:06:14.221" v="219"/>
          <ac:spMkLst>
            <pc:docMk/>
            <pc:sldMk cId="2889313064" sldId="303"/>
            <ac:spMk id="3" creationId="{50F0400D-1B0C-5FB6-623A-A20A3E8856BE}"/>
          </ac:spMkLst>
        </pc:spChg>
        <pc:spChg chg="add del mod">
          <ac:chgData name="George, Josh" userId="S::joshgeorge08@tamu.edu::1689d662-d994-46ce-8ea7-04791d1a9290" providerId="AD" clId="Web-{F28E44C8-F6A9-4B7F-975C-149E86998EA6}" dt="2023-10-25T14:06:55.957" v="226"/>
          <ac:spMkLst>
            <pc:docMk/>
            <pc:sldMk cId="2889313064" sldId="303"/>
            <ac:spMk id="5" creationId="{AB17B80C-0896-F4F3-C57C-5944E3ED715F}"/>
          </ac:spMkLst>
        </pc:spChg>
        <pc:picChg chg="add mod">
          <ac:chgData name="George, Josh" userId="S::joshgeorge08@tamu.edu::1689d662-d994-46ce-8ea7-04791d1a9290" providerId="AD" clId="Web-{F28E44C8-F6A9-4B7F-975C-149E86998EA6}" dt="2023-10-25T14:06:22.987" v="223" actId="1076"/>
          <ac:picMkLst>
            <pc:docMk/>
            <pc:sldMk cId="2889313064" sldId="303"/>
            <ac:picMk id="4" creationId="{D61CECE7-37F6-06C5-151D-88287F06EEBB}"/>
          </ac:picMkLst>
        </pc:picChg>
        <pc:picChg chg="add mod">
          <ac:chgData name="George, Josh" userId="S::joshgeorge08@tamu.edu::1689d662-d994-46ce-8ea7-04791d1a9290" providerId="AD" clId="Web-{F28E44C8-F6A9-4B7F-975C-149E86998EA6}" dt="2023-10-25T14:07:04.113" v="229" actId="1076"/>
          <ac:picMkLst>
            <pc:docMk/>
            <pc:sldMk cId="2889313064" sldId="303"/>
            <ac:picMk id="6" creationId="{24B72301-7E91-35D6-2C5A-31DE1FEA7A5C}"/>
          </ac:picMkLst>
        </pc:picChg>
      </pc:sldChg>
    </pc:docChg>
  </pc:docChgLst>
  <pc:docChgLst>
    <pc:chgData name="Malek, Jeb" userId="S::jeb.malek@tamu.edu::60687467-e533-4b88-99c9-a4c24fb41ab0" providerId="AD" clId="Web-{B31C70D2-64DC-40D6-A987-7ADFC30F2644}"/>
    <pc:docChg chg="modSld">
      <pc:chgData name="Malek, Jeb" userId="S::jeb.malek@tamu.edu::60687467-e533-4b88-99c9-a4c24fb41ab0" providerId="AD" clId="Web-{B31C70D2-64DC-40D6-A987-7ADFC30F2644}" dt="2023-10-03T16:50:09.171" v="14" actId="20577"/>
      <pc:docMkLst>
        <pc:docMk/>
      </pc:docMkLst>
      <pc:sldChg chg="modSp">
        <pc:chgData name="Malek, Jeb" userId="S::jeb.malek@tamu.edu::60687467-e533-4b88-99c9-a4c24fb41ab0" providerId="AD" clId="Web-{B31C70D2-64DC-40D6-A987-7ADFC30F2644}" dt="2023-10-03T16:50:09.171" v="14" actId="20577"/>
        <pc:sldMkLst>
          <pc:docMk/>
          <pc:sldMk cId="3059552803" sldId="289"/>
        </pc:sldMkLst>
        <pc:spChg chg="mod">
          <ac:chgData name="Malek, Jeb" userId="S::jeb.malek@tamu.edu::60687467-e533-4b88-99c9-a4c24fb41ab0" providerId="AD" clId="Web-{B31C70D2-64DC-40D6-A987-7ADFC30F2644}" dt="2023-10-03T16:50:09.171" v="14" actId="20577"/>
          <ac:spMkLst>
            <pc:docMk/>
            <pc:sldMk cId="3059552803" sldId="289"/>
            <ac:spMk id="3" creationId="{FC44AFFE-77C9-6153-186E-27D6C8891056}"/>
          </ac:spMkLst>
        </pc:spChg>
      </pc:sldChg>
    </pc:docChg>
  </pc:docChgLst>
  <pc:docChgLst>
    <pc:chgData name="Malek, Jeb" userId="S::jeb.malek@tamu.edu::60687467-e533-4b88-99c9-a4c24fb41ab0" providerId="AD" clId="Web-{FFAF6D07-04B3-22E5-92D5-C939A802A3E6}"/>
    <pc:docChg chg="delSld modSld sldOrd">
      <pc:chgData name="Malek, Jeb" userId="S::jeb.malek@tamu.edu::60687467-e533-4b88-99c9-a4c24fb41ab0" providerId="AD" clId="Web-{FFAF6D07-04B3-22E5-92D5-C939A802A3E6}" dt="2023-10-25T02:41:29.560" v="20" actId="1076"/>
      <pc:docMkLst>
        <pc:docMk/>
      </pc:docMkLst>
      <pc:sldChg chg="del">
        <pc:chgData name="Malek, Jeb" userId="S::jeb.malek@tamu.edu::60687467-e533-4b88-99c9-a4c24fb41ab0" providerId="AD" clId="Web-{FFAF6D07-04B3-22E5-92D5-C939A802A3E6}" dt="2023-10-25T02:39:10.461" v="0"/>
        <pc:sldMkLst>
          <pc:docMk/>
          <pc:sldMk cId="1948218552" sldId="288"/>
        </pc:sldMkLst>
      </pc:sldChg>
      <pc:sldChg chg="addSp delSp modSp ord">
        <pc:chgData name="Malek, Jeb" userId="S::jeb.malek@tamu.edu::60687467-e533-4b88-99c9-a4c24fb41ab0" providerId="AD" clId="Web-{FFAF6D07-04B3-22E5-92D5-C939A802A3E6}" dt="2023-10-25T02:41:29.560" v="20" actId="1076"/>
        <pc:sldMkLst>
          <pc:docMk/>
          <pc:sldMk cId="351963609" sldId="294"/>
        </pc:sldMkLst>
        <pc:spChg chg="mod">
          <ac:chgData name="Malek, Jeb" userId="S::jeb.malek@tamu.edu::60687467-e533-4b88-99c9-a4c24fb41ab0" providerId="AD" clId="Web-{FFAF6D07-04B3-22E5-92D5-C939A802A3E6}" dt="2023-10-25T02:41:26.435" v="19" actId="1076"/>
          <ac:spMkLst>
            <pc:docMk/>
            <pc:sldMk cId="351963609" sldId="294"/>
            <ac:spMk id="3" creationId="{5A199437-8574-73E4-75D0-157BA4B518A1}"/>
          </ac:spMkLst>
        </pc:spChg>
        <pc:spChg chg="add del mod">
          <ac:chgData name="Malek, Jeb" userId="S::jeb.malek@tamu.edu::60687467-e533-4b88-99c9-a4c24fb41ab0" providerId="AD" clId="Web-{FFAF6D07-04B3-22E5-92D5-C939A802A3E6}" dt="2023-10-25T02:40:02.182" v="14"/>
          <ac:spMkLst>
            <pc:docMk/>
            <pc:sldMk cId="351963609" sldId="294"/>
            <ac:spMk id="4" creationId="{186899C6-7D62-430B-5E26-7951BAB36B60}"/>
          </ac:spMkLst>
        </pc:spChg>
        <pc:picChg chg="add mod">
          <ac:chgData name="Malek, Jeb" userId="S::jeb.malek@tamu.edu::60687467-e533-4b88-99c9-a4c24fb41ab0" providerId="AD" clId="Web-{FFAF6D07-04B3-22E5-92D5-C939A802A3E6}" dt="2023-10-25T02:41:29.560" v="20" actId="1076"/>
          <ac:picMkLst>
            <pc:docMk/>
            <pc:sldMk cId="351963609" sldId="294"/>
            <ac:picMk id="5" creationId="{DD85C18C-BD2F-78D4-B12C-2C1B9FC16671}"/>
          </ac:picMkLst>
        </pc:picChg>
      </pc:sldChg>
    </pc:docChg>
  </pc:docChgLst>
  <pc:docChgLst>
    <pc:chgData name="Malek, Jeb" userId="S::jeb.malek@tamu.edu::60687467-e533-4b88-99c9-a4c24fb41ab0" providerId="AD" clId="Web-{21E52369-7999-6D21-571E-A0A96BB421BE}"/>
    <pc:docChg chg="modSld">
      <pc:chgData name="Malek, Jeb" userId="S::jeb.malek@tamu.edu::60687467-e533-4b88-99c9-a4c24fb41ab0" providerId="AD" clId="Web-{21E52369-7999-6D21-571E-A0A96BB421BE}" dt="2023-10-04T01:10:54.277" v="111" actId="20577"/>
      <pc:docMkLst>
        <pc:docMk/>
      </pc:docMkLst>
      <pc:sldChg chg="modSp">
        <pc:chgData name="Malek, Jeb" userId="S::jeb.malek@tamu.edu::60687467-e533-4b88-99c9-a4c24fb41ab0" providerId="AD" clId="Web-{21E52369-7999-6D21-571E-A0A96BB421BE}" dt="2023-10-03T13:40:17.206" v="66" actId="20577"/>
        <pc:sldMkLst>
          <pc:docMk/>
          <pc:sldMk cId="1810629760" sldId="276"/>
        </pc:sldMkLst>
        <pc:spChg chg="mod">
          <ac:chgData name="Malek, Jeb" userId="S::jeb.malek@tamu.edu::60687467-e533-4b88-99c9-a4c24fb41ab0" providerId="AD" clId="Web-{21E52369-7999-6D21-571E-A0A96BB421BE}" dt="2023-10-03T13:40:17.206" v="66" actId="20577"/>
          <ac:spMkLst>
            <pc:docMk/>
            <pc:sldMk cId="1810629760" sldId="276"/>
            <ac:spMk id="3" creationId="{00000000-0000-0000-0000-000000000000}"/>
          </ac:spMkLst>
        </pc:spChg>
        <pc:picChg chg="mod">
          <ac:chgData name="Malek, Jeb" userId="S::jeb.malek@tamu.edu::60687467-e533-4b88-99c9-a4c24fb41ab0" providerId="AD" clId="Web-{21E52369-7999-6D21-571E-A0A96BB421BE}" dt="2023-10-03T13:39:00.844" v="30" actId="1076"/>
          <ac:picMkLst>
            <pc:docMk/>
            <pc:sldMk cId="1810629760" sldId="276"/>
            <ac:picMk id="5" creationId="{9B30A882-7ABF-175D-A5E7-BEBD161484D8}"/>
          </ac:picMkLst>
        </pc:picChg>
      </pc:sldChg>
      <pc:sldChg chg="modSp">
        <pc:chgData name="Malek, Jeb" userId="S::jeb.malek@tamu.edu::60687467-e533-4b88-99c9-a4c24fb41ab0" providerId="AD" clId="Web-{21E52369-7999-6D21-571E-A0A96BB421BE}" dt="2023-10-03T13:40:57.864" v="87" actId="20577"/>
        <pc:sldMkLst>
          <pc:docMk/>
          <pc:sldMk cId="1671867253" sldId="280"/>
        </pc:sldMkLst>
        <pc:spChg chg="mod">
          <ac:chgData name="Malek, Jeb" userId="S::jeb.malek@tamu.edu::60687467-e533-4b88-99c9-a4c24fb41ab0" providerId="AD" clId="Web-{21E52369-7999-6D21-571E-A0A96BB421BE}" dt="2023-10-03T13:40:57.864" v="87" actId="20577"/>
          <ac:spMkLst>
            <pc:docMk/>
            <pc:sldMk cId="1671867253" sldId="280"/>
            <ac:spMk id="2" creationId="{00000000-0000-0000-0000-000000000000}"/>
          </ac:spMkLst>
        </pc:spChg>
      </pc:sldChg>
      <pc:sldChg chg="modSp">
        <pc:chgData name="Malek, Jeb" userId="S::jeb.malek@tamu.edu::60687467-e533-4b88-99c9-a4c24fb41ab0" providerId="AD" clId="Web-{21E52369-7999-6D21-571E-A0A96BB421BE}" dt="2023-10-03T13:40:37.551" v="76" actId="20577"/>
        <pc:sldMkLst>
          <pc:docMk/>
          <pc:sldMk cId="3759611720" sldId="283"/>
        </pc:sldMkLst>
        <pc:spChg chg="mod">
          <ac:chgData name="Malek, Jeb" userId="S::jeb.malek@tamu.edu::60687467-e533-4b88-99c9-a4c24fb41ab0" providerId="AD" clId="Web-{21E52369-7999-6D21-571E-A0A96BB421BE}" dt="2023-10-03T13:40:37.551" v="76" actId="20577"/>
          <ac:spMkLst>
            <pc:docMk/>
            <pc:sldMk cId="3759611720" sldId="283"/>
            <ac:spMk id="2" creationId="{00000000-0000-0000-0000-000000000000}"/>
          </ac:spMkLst>
        </pc:spChg>
      </pc:sldChg>
      <pc:sldChg chg="modSp">
        <pc:chgData name="Malek, Jeb" userId="S::jeb.malek@tamu.edu::60687467-e533-4b88-99c9-a4c24fb41ab0" providerId="AD" clId="Web-{21E52369-7999-6D21-571E-A0A96BB421BE}" dt="2023-10-03T13:40:45.770" v="79" actId="20577"/>
        <pc:sldMkLst>
          <pc:docMk/>
          <pc:sldMk cId="2048649306" sldId="287"/>
        </pc:sldMkLst>
        <pc:spChg chg="mod">
          <ac:chgData name="Malek, Jeb" userId="S::jeb.malek@tamu.edu::60687467-e533-4b88-99c9-a4c24fb41ab0" providerId="AD" clId="Web-{21E52369-7999-6D21-571E-A0A96BB421BE}" dt="2023-10-03T13:40:45.770" v="79" actId="20577"/>
          <ac:spMkLst>
            <pc:docMk/>
            <pc:sldMk cId="2048649306" sldId="287"/>
            <ac:spMk id="2" creationId="{00000000-0000-0000-0000-000000000000}"/>
          </ac:spMkLst>
        </pc:spChg>
      </pc:sldChg>
      <pc:sldChg chg="modSp">
        <pc:chgData name="Malek, Jeb" userId="S::jeb.malek@tamu.edu::60687467-e533-4b88-99c9-a4c24fb41ab0" providerId="AD" clId="Web-{21E52369-7999-6D21-571E-A0A96BB421BE}" dt="2023-10-04T01:10:54.277" v="111" actId="20577"/>
        <pc:sldMkLst>
          <pc:docMk/>
          <pc:sldMk cId="3059552803" sldId="289"/>
        </pc:sldMkLst>
        <pc:spChg chg="mod">
          <ac:chgData name="Malek, Jeb" userId="S::jeb.malek@tamu.edu::60687467-e533-4b88-99c9-a4c24fb41ab0" providerId="AD" clId="Web-{21E52369-7999-6D21-571E-A0A96BB421BE}" dt="2023-10-04T01:10:54.277" v="111" actId="20577"/>
          <ac:spMkLst>
            <pc:docMk/>
            <pc:sldMk cId="3059552803" sldId="289"/>
            <ac:spMk id="3" creationId="{FC44AFFE-77C9-6153-186E-27D6C8891056}"/>
          </ac:spMkLst>
        </pc:spChg>
      </pc:sldChg>
    </pc:docChg>
  </pc:docChgLst>
  <pc:docChgLst>
    <pc:chgData name="Haylow, Lyric C" userId="S::lyrich237339@tamu.edu::f63779a3-44cb-46e5-a715-54f7655c3751" providerId="AD" clId="Web-{CF7EAC10-561F-48E2-872A-8C4629D78995}"/>
    <pc:docChg chg="addSld modSld">
      <pc:chgData name="Haylow, Lyric C" userId="S::lyrich237339@tamu.edu::f63779a3-44cb-46e5-a715-54f7655c3751" providerId="AD" clId="Web-{CF7EAC10-561F-48E2-872A-8C4629D78995}" dt="2023-10-04T14:14:03.020" v="1828"/>
      <pc:docMkLst>
        <pc:docMk/>
      </pc:docMkLst>
      <pc:sldChg chg="addSp delSp modSp">
        <pc:chgData name="Haylow, Lyric C" userId="S::lyrich237339@tamu.edu::f63779a3-44cb-46e5-a715-54f7655c3751" providerId="AD" clId="Web-{CF7EAC10-561F-48E2-872A-8C4629D78995}" dt="2023-10-04T14:14:03.020" v="1828"/>
        <pc:sldMkLst>
          <pc:docMk/>
          <pc:sldMk cId="1671867253" sldId="280"/>
        </pc:sldMkLst>
        <pc:spChg chg="mod">
          <ac:chgData name="Haylow, Lyric C" userId="S::lyrich237339@tamu.edu::f63779a3-44cb-46e5-a715-54f7655c3751" providerId="AD" clId="Web-{CF7EAC10-561F-48E2-872A-8C4629D78995}" dt="2023-10-04T03:02:51.832" v="1206" actId="1076"/>
          <ac:spMkLst>
            <pc:docMk/>
            <pc:sldMk cId="1671867253" sldId="280"/>
            <ac:spMk id="2" creationId="{00000000-0000-0000-0000-000000000000}"/>
          </ac:spMkLst>
        </pc:spChg>
        <pc:spChg chg="del mod">
          <ac:chgData name="Haylow, Lyric C" userId="S::lyrich237339@tamu.edu::f63779a3-44cb-46e5-a715-54f7655c3751" providerId="AD" clId="Web-{CF7EAC10-561F-48E2-872A-8C4629D78995}" dt="2023-10-04T02:52:05.527" v="2"/>
          <ac:spMkLst>
            <pc:docMk/>
            <pc:sldMk cId="1671867253" sldId="280"/>
            <ac:spMk id="5" creationId="{1090AE23-E1F5-1B8B-960F-F7BCB0151ABB}"/>
          </ac:spMkLst>
        </pc:spChg>
        <pc:graphicFrameChg chg="add del mod modGraphic">
          <ac:chgData name="Haylow, Lyric C" userId="S::lyrich237339@tamu.edu::f63779a3-44cb-46e5-a715-54f7655c3751" providerId="AD" clId="Web-{CF7EAC10-561F-48E2-872A-8C4629D78995}" dt="2023-10-04T02:58:16.103" v="528"/>
          <ac:graphicFrameMkLst>
            <pc:docMk/>
            <pc:sldMk cId="1671867253" sldId="280"/>
            <ac:graphicFrameMk id="4" creationId="{87C8339A-54F8-DE15-611E-813624554C59}"/>
          </ac:graphicFrameMkLst>
        </pc:graphicFrameChg>
        <pc:graphicFrameChg chg="add del mod modGraphic">
          <ac:chgData name="Haylow, Lyric C" userId="S::lyrich237339@tamu.edu::f63779a3-44cb-46e5-a715-54f7655c3751" providerId="AD" clId="Web-{CF7EAC10-561F-48E2-872A-8C4629D78995}" dt="2023-10-04T14:14:03.020" v="1828"/>
          <ac:graphicFrameMkLst>
            <pc:docMk/>
            <pc:sldMk cId="1671867253" sldId="280"/>
            <ac:graphicFrameMk id="7" creationId="{58565F8B-08EE-0116-9DA9-9681A31DB7D5}"/>
          </ac:graphicFrameMkLst>
        </pc:graphicFrameChg>
      </pc:sldChg>
      <pc:sldChg chg="addSp delSp modSp new">
        <pc:chgData name="Haylow, Lyric C" userId="S::lyrich237339@tamu.edu::f63779a3-44cb-46e5-a715-54f7655c3751" providerId="AD" clId="Web-{CF7EAC10-561F-48E2-872A-8C4629D78995}" dt="2023-10-04T14:13:57.754" v="1827"/>
        <pc:sldMkLst>
          <pc:docMk/>
          <pc:sldMk cId="1315630434" sldId="295"/>
        </pc:sldMkLst>
        <pc:spChg chg="mod">
          <ac:chgData name="Haylow, Lyric C" userId="S::lyrich237339@tamu.edu::f63779a3-44cb-46e5-a715-54f7655c3751" providerId="AD" clId="Web-{CF7EAC10-561F-48E2-872A-8C4629D78995}" dt="2023-10-04T03:05:51.355" v="1342" actId="1076"/>
          <ac:spMkLst>
            <pc:docMk/>
            <pc:sldMk cId="1315630434" sldId="295"/>
            <ac:spMk id="2" creationId="{01193F51-0C8B-4B42-A003-5C38E018D70E}"/>
          </ac:spMkLst>
        </pc:spChg>
        <pc:spChg chg="del mod">
          <ac:chgData name="Haylow, Lyric C" userId="S::lyrich237339@tamu.edu::f63779a3-44cb-46e5-a715-54f7655c3751" providerId="AD" clId="Web-{CF7EAC10-561F-48E2-872A-8C4629D78995}" dt="2023-10-04T03:06:29.732" v="1345"/>
          <ac:spMkLst>
            <pc:docMk/>
            <pc:sldMk cId="1315630434" sldId="295"/>
            <ac:spMk id="3" creationId="{D9C3AF13-11CB-B873-2D9E-4A2DAD08CE11}"/>
          </ac:spMkLst>
        </pc:spChg>
        <pc:graphicFrameChg chg="add del mod modGraphic">
          <ac:chgData name="Haylow, Lyric C" userId="S::lyrich237339@tamu.edu::f63779a3-44cb-46e5-a715-54f7655c3751" providerId="AD" clId="Web-{CF7EAC10-561F-48E2-872A-8C4629D78995}" dt="2023-10-04T14:13:57.754" v="1827"/>
          <ac:graphicFrameMkLst>
            <pc:docMk/>
            <pc:sldMk cId="1315630434" sldId="295"/>
            <ac:graphicFrameMk id="5" creationId="{884CEBEE-3C7F-3DDA-3D78-991E36192835}"/>
          </ac:graphicFrameMkLst>
        </pc:graphicFrameChg>
      </pc:sldChg>
    </pc:docChg>
  </pc:docChgLst>
  <pc:docChgLst>
    <pc:chgData name="Malek, Jeb" userId="S::jeb.malek@tamu.edu::60687467-e533-4b88-99c9-a4c24fb41ab0" providerId="AD" clId="Web-{5310BF4E-51B5-CDB3-90C3-B84C1E2D2347}"/>
    <pc:docChg chg="addSld modSld sldOrd addMainMaster modMainMaster">
      <pc:chgData name="Malek, Jeb" userId="S::jeb.malek@tamu.edu::60687467-e533-4b88-99c9-a4c24fb41ab0" providerId="AD" clId="Web-{5310BF4E-51B5-CDB3-90C3-B84C1E2D2347}" dt="2023-10-23T18:46:33.265" v="286" actId="20577"/>
      <pc:docMkLst>
        <pc:docMk/>
      </pc:docMkLst>
      <pc:sldChg chg="delSp modSp">
        <pc:chgData name="Malek, Jeb" userId="S::jeb.malek@tamu.edu::60687467-e533-4b88-99c9-a4c24fb41ab0" providerId="AD" clId="Web-{5310BF4E-51B5-CDB3-90C3-B84C1E2D2347}" dt="2023-10-23T18:45:16.607" v="216" actId="20577"/>
        <pc:sldMkLst>
          <pc:docMk/>
          <pc:sldMk cId="3759611720" sldId="283"/>
        </pc:sldMkLst>
        <pc:spChg chg="del">
          <ac:chgData name="Malek, Jeb" userId="S::jeb.malek@tamu.edu::60687467-e533-4b88-99c9-a4c24fb41ab0" providerId="AD" clId="Web-{5310BF4E-51B5-CDB3-90C3-B84C1E2D2347}" dt="2023-10-23T18:44:41.919" v="203"/>
          <ac:spMkLst>
            <pc:docMk/>
            <pc:sldMk cId="3759611720" sldId="283"/>
            <ac:spMk id="5" creationId="{E7A7BCD3-80A4-8567-0C65-4F6563309ABD}"/>
          </ac:spMkLst>
        </pc:spChg>
        <pc:spChg chg="mod">
          <ac:chgData name="Malek, Jeb" userId="S::jeb.malek@tamu.edu::60687467-e533-4b88-99c9-a4c24fb41ab0" providerId="AD" clId="Web-{5310BF4E-51B5-CDB3-90C3-B84C1E2D2347}" dt="2023-10-23T18:45:16.607" v="216" actId="20577"/>
          <ac:spMkLst>
            <pc:docMk/>
            <pc:sldMk cId="3759611720" sldId="283"/>
            <ac:spMk id="8" creationId="{03FE7D44-FB17-3BDD-6968-F1DACF50B263}"/>
          </ac:spMkLst>
        </pc:spChg>
        <pc:picChg chg="del">
          <ac:chgData name="Malek, Jeb" userId="S::jeb.malek@tamu.edu::60687467-e533-4b88-99c9-a4c24fb41ab0" providerId="AD" clId="Web-{5310BF4E-51B5-CDB3-90C3-B84C1E2D2347}" dt="2023-10-23T18:44:35.903" v="202"/>
          <ac:picMkLst>
            <pc:docMk/>
            <pc:sldMk cId="3759611720" sldId="283"/>
            <ac:picMk id="10" creationId="{7D1A9BD9-DED2-CAEA-AC2A-1E180756C4E7}"/>
          </ac:picMkLst>
        </pc:picChg>
        <pc:picChg chg="del">
          <ac:chgData name="Malek, Jeb" userId="S::jeb.malek@tamu.edu::60687467-e533-4b88-99c9-a4c24fb41ab0" providerId="AD" clId="Web-{5310BF4E-51B5-CDB3-90C3-B84C1E2D2347}" dt="2023-10-23T18:44:35.200" v="201"/>
          <ac:picMkLst>
            <pc:docMk/>
            <pc:sldMk cId="3759611720" sldId="283"/>
            <ac:picMk id="12" creationId="{6DDA684D-79FD-361F-7870-3AD0910D25E9}"/>
          </ac:picMkLst>
        </pc:picChg>
        <pc:picChg chg="del">
          <ac:chgData name="Malek, Jeb" userId="S::jeb.malek@tamu.edu::60687467-e533-4b88-99c9-a4c24fb41ab0" providerId="AD" clId="Web-{5310BF4E-51B5-CDB3-90C3-B84C1E2D2347}" dt="2023-10-23T18:44:33.966" v="200"/>
          <ac:picMkLst>
            <pc:docMk/>
            <pc:sldMk cId="3759611720" sldId="283"/>
            <ac:picMk id="14" creationId="{EF760F9C-8BCA-C997-1A60-0D3975026397}"/>
          </ac:picMkLst>
        </pc:picChg>
        <pc:picChg chg="del">
          <ac:chgData name="Malek, Jeb" userId="S::jeb.malek@tamu.edu::60687467-e533-4b88-99c9-a4c24fb41ab0" providerId="AD" clId="Web-{5310BF4E-51B5-CDB3-90C3-B84C1E2D2347}" dt="2023-10-23T18:44:32.513" v="199"/>
          <ac:picMkLst>
            <pc:docMk/>
            <pc:sldMk cId="3759611720" sldId="283"/>
            <ac:picMk id="17" creationId="{8D308710-0F8F-1182-5BC6-BACB8B43EC52}"/>
          </ac:picMkLst>
        </pc:picChg>
      </pc:sldChg>
      <pc:sldChg chg="addSp delSp modSp ord">
        <pc:chgData name="Malek, Jeb" userId="S::jeb.malek@tamu.edu::60687467-e533-4b88-99c9-a4c24fb41ab0" providerId="AD" clId="Web-{5310BF4E-51B5-CDB3-90C3-B84C1E2D2347}" dt="2023-10-23T18:44:20.450" v="198"/>
        <pc:sldMkLst>
          <pc:docMk/>
          <pc:sldMk cId="3059552803" sldId="289"/>
        </pc:sldMkLst>
        <pc:spChg chg="del">
          <ac:chgData name="Malek, Jeb" userId="S::jeb.malek@tamu.edu::60687467-e533-4b88-99c9-a4c24fb41ab0" providerId="AD" clId="Web-{5310BF4E-51B5-CDB3-90C3-B84C1E2D2347}" dt="2023-10-23T18:44:04.715" v="192"/>
          <ac:spMkLst>
            <pc:docMk/>
            <pc:sldMk cId="3059552803" sldId="289"/>
            <ac:spMk id="2" creationId="{2CF8BFA5-6BA8-ED66-268E-01D0BFB90A1A}"/>
          </ac:spMkLst>
        </pc:spChg>
        <pc:spChg chg="mod">
          <ac:chgData name="Malek, Jeb" userId="S::jeb.malek@tamu.edu::60687467-e533-4b88-99c9-a4c24fb41ab0" providerId="AD" clId="Web-{5310BF4E-51B5-CDB3-90C3-B84C1E2D2347}" dt="2023-10-23T18:44:19.840" v="197" actId="20577"/>
          <ac:spMkLst>
            <pc:docMk/>
            <pc:sldMk cId="3059552803" sldId="289"/>
            <ac:spMk id="3" creationId="{FC44AFFE-77C9-6153-186E-27D6C8891056}"/>
          </ac:spMkLst>
        </pc:spChg>
        <pc:spChg chg="add del mod">
          <ac:chgData name="Malek, Jeb" userId="S::jeb.malek@tamu.edu::60687467-e533-4b88-99c9-a4c24fb41ab0" providerId="AD" clId="Web-{5310BF4E-51B5-CDB3-90C3-B84C1E2D2347}" dt="2023-10-23T18:44:07.934" v="193"/>
          <ac:spMkLst>
            <pc:docMk/>
            <pc:sldMk cId="3059552803" sldId="289"/>
            <ac:spMk id="6" creationId="{56AD7194-7764-EFED-5A30-B01A0DA97357}"/>
          </ac:spMkLst>
        </pc:spChg>
        <pc:picChg chg="del">
          <ac:chgData name="Malek, Jeb" userId="S::jeb.malek@tamu.edu::60687467-e533-4b88-99c9-a4c24fb41ab0" providerId="AD" clId="Web-{5310BF4E-51B5-CDB3-90C3-B84C1E2D2347}" dt="2023-10-23T18:44:20.450" v="198"/>
          <ac:picMkLst>
            <pc:docMk/>
            <pc:sldMk cId="3059552803" sldId="289"/>
            <ac:picMk id="5" creationId="{E2AEB4D5-CF56-73F0-6B59-A20B4B7738C0}"/>
          </ac:picMkLst>
        </pc:picChg>
      </pc:sldChg>
      <pc:sldChg chg="modSp add">
        <pc:chgData name="Malek, Jeb" userId="S::jeb.malek@tamu.edu::60687467-e533-4b88-99c9-a4c24fb41ab0" providerId="AD" clId="Web-{5310BF4E-51B5-CDB3-90C3-B84C1E2D2347}" dt="2023-10-23T18:46:33.265" v="286" actId="20577"/>
        <pc:sldMkLst>
          <pc:docMk/>
          <pc:sldMk cId="1506275440" sldId="297"/>
        </pc:sldMkLst>
        <pc:spChg chg="mod">
          <ac:chgData name="Malek, Jeb" userId="S::jeb.malek@tamu.edu::60687467-e533-4b88-99c9-a4c24fb41ab0" providerId="AD" clId="Web-{5310BF4E-51B5-CDB3-90C3-B84C1E2D2347}" dt="2023-10-23T18:46:33.265" v="286" actId="20577"/>
          <ac:spMkLst>
            <pc:docMk/>
            <pc:sldMk cId="1506275440" sldId="297"/>
            <ac:spMk id="7170" creationId="{29F75F50-9703-450F-8676-8A702C9885D6}"/>
          </ac:spMkLst>
        </pc:spChg>
        <pc:spChg chg="mod">
          <ac:chgData name="Malek, Jeb" userId="S::jeb.malek@tamu.edu::60687467-e533-4b88-99c9-a4c24fb41ab0" providerId="AD" clId="Web-{5310BF4E-51B5-CDB3-90C3-B84C1E2D2347}" dt="2023-10-23T18:45:38.873" v="234" actId="20577"/>
          <ac:spMkLst>
            <pc:docMk/>
            <pc:sldMk cId="1506275440" sldId="297"/>
            <ac:spMk id="7185" creationId="{CE1CBFF6-FE70-4B51-973B-C68D3B2BC311}"/>
          </ac:spMkLst>
        </pc:spChg>
        <pc:graphicFrameChg chg="mod modGraphic">
          <ac:chgData name="Malek, Jeb" userId="S::jeb.malek@tamu.edu::60687467-e533-4b88-99c9-a4c24fb41ab0" providerId="AD" clId="Web-{5310BF4E-51B5-CDB3-90C3-B84C1E2D2347}" dt="2023-10-23T18:43:23.542" v="190"/>
          <ac:graphicFrameMkLst>
            <pc:docMk/>
            <pc:sldMk cId="1506275440" sldId="297"/>
            <ac:graphicFrameMk id="10" creationId="{1BC62DFC-5CD7-478B-ABED-7C6B18AE96D7}"/>
          </ac:graphicFrameMkLst>
        </pc:graphicFrameChg>
      </pc:sldChg>
      <pc:sldMasterChg chg="add addSldLayout">
        <pc:chgData name="Malek, Jeb" userId="S::jeb.malek@tamu.edu::60687467-e533-4b88-99c9-a4c24fb41ab0" providerId="AD" clId="Web-{5310BF4E-51B5-CDB3-90C3-B84C1E2D2347}" dt="2023-10-23T18:41:17.103" v="2"/>
        <pc:sldMasterMkLst>
          <pc:docMk/>
          <pc:sldMasterMk cId="0" sldId="2147483648"/>
        </pc:sldMasterMkLst>
        <pc:sldLayoutChg chg="add">
          <pc:chgData name="Malek, Jeb" userId="S::jeb.malek@tamu.edu::60687467-e533-4b88-99c9-a4c24fb41ab0" providerId="AD" clId="Web-{5310BF4E-51B5-CDB3-90C3-B84C1E2D2347}" dt="2023-10-23T18:41:17.103" v="2"/>
          <pc:sldLayoutMkLst>
            <pc:docMk/>
            <pc:sldMasterMk cId="0" sldId="2147483648"/>
            <pc:sldLayoutMk cId="379969968" sldId="2147483649"/>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3583653728" sldId="2147483650"/>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2497762208" sldId="2147483651"/>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3589730361" sldId="2147483652"/>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2930365334" sldId="2147483653"/>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1794277704" sldId="2147483654"/>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1383052779" sldId="2147483655"/>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1325756268" sldId="2147483656"/>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2739920391" sldId="2147483657"/>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3459381744" sldId="2147483658"/>
          </pc:sldLayoutMkLst>
        </pc:sldLayoutChg>
        <pc:sldLayoutChg chg="add">
          <pc:chgData name="Malek, Jeb" userId="S::jeb.malek@tamu.edu::60687467-e533-4b88-99c9-a4c24fb41ab0" providerId="AD" clId="Web-{5310BF4E-51B5-CDB3-90C3-B84C1E2D2347}" dt="2023-10-23T18:41:17.103" v="2"/>
          <pc:sldLayoutMkLst>
            <pc:docMk/>
            <pc:sldMasterMk cId="0" sldId="2147483648"/>
            <pc:sldLayoutMk cId="3673832922" sldId="2147483659"/>
          </pc:sldLayoutMkLst>
        </pc:sldLayoutChg>
      </pc:sldMasterChg>
      <pc:sldMasterChg chg="replId modSldLayout">
        <pc:chgData name="Malek, Jeb" userId="S::jeb.malek@tamu.edu::60687467-e533-4b88-99c9-a4c24fb41ab0" providerId="AD" clId="Web-{5310BF4E-51B5-CDB3-90C3-B84C1E2D2347}" dt="2023-10-23T18:41:17.103" v="2"/>
        <pc:sldMasterMkLst>
          <pc:docMk/>
          <pc:sldMasterMk cId="2113166823" sldId="2147483660"/>
        </pc:sldMasterMkLst>
        <pc:sldLayoutChg chg="replId">
          <pc:chgData name="Malek, Jeb" userId="S::jeb.malek@tamu.edu::60687467-e533-4b88-99c9-a4c24fb41ab0" providerId="AD" clId="Web-{5310BF4E-51B5-CDB3-90C3-B84C1E2D2347}" dt="2023-10-23T18:41:17.103" v="2"/>
          <pc:sldLayoutMkLst>
            <pc:docMk/>
            <pc:sldMasterMk cId="2113166823" sldId="2147483660"/>
            <pc:sldLayoutMk cId="1436585818" sldId="2147483661"/>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3639671576" sldId="2147483662"/>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2201685103" sldId="2147483663"/>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2252493234" sldId="2147483664"/>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2635263883" sldId="2147483665"/>
          </pc:sldLayoutMkLst>
        </pc:sldLayoutChg>
        <pc:sldLayoutChg chg="replId">
          <pc:chgData name="Malek, Jeb" userId="S::jeb.malek@tamu.edu::60687467-e533-4b88-99c9-a4c24fb41ab0" providerId="AD" clId="Web-{5310BF4E-51B5-CDB3-90C3-B84C1E2D2347}" dt="2023-10-23T18:41:17.103" v="2"/>
          <pc:sldLayoutMkLst>
            <pc:docMk/>
            <pc:sldMasterMk cId="2113166823" sldId="2147483660"/>
            <pc:sldLayoutMk cId="1608722624" sldId="2147483666"/>
          </pc:sldLayoutMkLst>
        </pc:sldLayoutChg>
      </pc:sldMasterChg>
    </pc:docChg>
  </pc:docChgLst>
  <pc:docChgLst>
    <pc:chgData name="George, Josh" userId="S::joshgeorge08@tamu.edu::1689d662-d994-46ce-8ea7-04791d1a9290" providerId="AD" clId="Web-{8EA956FA-6026-4C29-8662-E6E1C60B6F11}"/>
    <pc:docChg chg="modSld">
      <pc:chgData name="George, Josh" userId="S::joshgeorge08@tamu.edu::1689d662-d994-46ce-8ea7-04791d1a9290" providerId="AD" clId="Web-{8EA956FA-6026-4C29-8662-E6E1C60B6F11}" dt="2023-10-03T13:47:44.527" v="176" actId="20577"/>
      <pc:docMkLst>
        <pc:docMk/>
      </pc:docMkLst>
      <pc:sldChg chg="modSp">
        <pc:chgData name="George, Josh" userId="S::joshgeorge08@tamu.edu::1689d662-d994-46ce-8ea7-04791d1a9290" providerId="AD" clId="Web-{8EA956FA-6026-4C29-8662-E6E1C60B6F11}" dt="2023-10-03T13:47:44.527" v="176" actId="20577"/>
        <pc:sldMkLst>
          <pc:docMk/>
          <pc:sldMk cId="3897326177" sldId="285"/>
        </pc:sldMkLst>
        <pc:spChg chg="mod">
          <ac:chgData name="George, Josh" userId="S::joshgeorge08@tamu.edu::1689d662-d994-46ce-8ea7-04791d1a9290" providerId="AD" clId="Web-{8EA956FA-6026-4C29-8662-E6E1C60B6F11}" dt="2023-10-03T13:47:44.527" v="176" actId="20577"/>
          <ac:spMkLst>
            <pc:docMk/>
            <pc:sldMk cId="3897326177" sldId="285"/>
            <ac:spMk id="5" creationId="{83CD4575-7D1C-06F9-3D37-88A2C6182877}"/>
          </ac:spMkLst>
        </pc:spChg>
      </pc:sldChg>
    </pc:docChg>
  </pc:docChgLst>
  <pc:docChgLst>
    <pc:chgData name="George, Josh" userId="S::joshgeorge08@tamu.edu::1689d662-d994-46ce-8ea7-04791d1a9290" providerId="AD" clId="Web-{97318F51-74A3-4F6E-B489-46612D0F99F5}"/>
    <pc:docChg chg="delSld modSld">
      <pc:chgData name="George, Josh" userId="S::joshgeorge08@tamu.edu::1689d662-d994-46ce-8ea7-04791d1a9290" providerId="AD" clId="Web-{97318F51-74A3-4F6E-B489-46612D0F99F5}" dt="2023-10-04T03:02:57.092" v="143"/>
      <pc:docMkLst>
        <pc:docMk/>
      </pc:docMkLst>
      <pc:sldChg chg="addSp delSp modSp">
        <pc:chgData name="George, Josh" userId="S::joshgeorge08@tamu.edu::1689d662-d994-46ce-8ea7-04791d1a9290" providerId="AD" clId="Web-{97318F51-74A3-4F6E-B489-46612D0F99F5}" dt="2023-10-04T03:01:39.183" v="142" actId="1076"/>
        <pc:sldMkLst>
          <pc:docMk/>
          <pc:sldMk cId="3897326177" sldId="285"/>
        </pc:sldMkLst>
        <pc:spChg chg="mod">
          <ac:chgData name="George, Josh" userId="S::joshgeorge08@tamu.edu::1689d662-d994-46ce-8ea7-04791d1a9290" providerId="AD" clId="Web-{97318F51-74A3-4F6E-B489-46612D0F99F5}" dt="2023-10-04T02:43:41.411" v="132" actId="20577"/>
          <ac:spMkLst>
            <pc:docMk/>
            <pc:sldMk cId="3897326177" sldId="285"/>
            <ac:spMk id="5" creationId="{83CD4575-7D1C-06F9-3D37-88A2C6182877}"/>
          </ac:spMkLst>
        </pc:spChg>
        <pc:picChg chg="add del mod">
          <ac:chgData name="George, Josh" userId="S::joshgeorge08@tamu.edu::1689d662-d994-46ce-8ea7-04791d1a9290" providerId="AD" clId="Web-{97318F51-74A3-4F6E-B489-46612D0F99F5}" dt="2023-10-04T03:00:26.555" v="135"/>
          <ac:picMkLst>
            <pc:docMk/>
            <pc:sldMk cId="3897326177" sldId="285"/>
            <ac:picMk id="3" creationId="{BCEEDF66-DAA2-8F4A-63A0-4E54C97BCB4B}"/>
          </ac:picMkLst>
        </pc:picChg>
        <pc:picChg chg="add mod">
          <ac:chgData name="George, Josh" userId="S::joshgeorge08@tamu.edu::1689d662-d994-46ce-8ea7-04791d1a9290" providerId="AD" clId="Web-{97318F51-74A3-4F6E-B489-46612D0F99F5}" dt="2023-10-04T03:01:39.183" v="142" actId="1076"/>
          <ac:picMkLst>
            <pc:docMk/>
            <pc:sldMk cId="3897326177" sldId="285"/>
            <ac:picMk id="4" creationId="{1E97F378-3BCF-6413-AB96-614D9E3A6486}"/>
          </ac:picMkLst>
        </pc:picChg>
      </pc:sldChg>
      <pc:sldChg chg="del">
        <pc:chgData name="George, Josh" userId="S::joshgeorge08@tamu.edu::1689d662-d994-46ce-8ea7-04791d1a9290" providerId="AD" clId="Web-{97318F51-74A3-4F6E-B489-46612D0F99F5}" dt="2023-10-04T03:02:57.092" v="143"/>
        <pc:sldMkLst>
          <pc:docMk/>
          <pc:sldMk cId="1310372449" sldId="291"/>
        </pc:sldMkLst>
      </pc:sldChg>
      <pc:sldChg chg="modSp mod modClrScheme chgLayout">
        <pc:chgData name="George, Josh" userId="S::joshgeorge08@tamu.edu::1689d662-d994-46ce-8ea7-04791d1a9290" providerId="AD" clId="Web-{97318F51-74A3-4F6E-B489-46612D0F99F5}" dt="2023-10-04T02:41:46.842" v="120" actId="1076"/>
        <pc:sldMkLst>
          <pc:docMk/>
          <pc:sldMk cId="3091254048" sldId="293"/>
        </pc:sldMkLst>
        <pc:spChg chg="mod ord">
          <ac:chgData name="George, Josh" userId="S::joshgeorge08@tamu.edu::1689d662-d994-46ce-8ea7-04791d1a9290" providerId="AD" clId="Web-{97318F51-74A3-4F6E-B489-46612D0F99F5}" dt="2023-10-04T02:41:22.591" v="117"/>
          <ac:spMkLst>
            <pc:docMk/>
            <pc:sldMk cId="3091254048" sldId="293"/>
            <ac:spMk id="2" creationId="{FFD70A50-3063-1CFC-2056-69525BB4C60D}"/>
          </ac:spMkLst>
        </pc:spChg>
        <pc:spChg chg="mod">
          <ac:chgData name="George, Josh" userId="S::joshgeorge08@tamu.edu::1689d662-d994-46ce-8ea7-04791d1a9290" providerId="AD" clId="Web-{97318F51-74A3-4F6E-B489-46612D0F99F5}" dt="2023-10-04T02:41:22.591" v="117"/>
          <ac:spMkLst>
            <pc:docMk/>
            <pc:sldMk cId="3091254048" sldId="293"/>
            <ac:spMk id="3" creationId="{5F93889B-877C-AB92-09E3-C3ABEB272C44}"/>
          </ac:spMkLst>
        </pc:spChg>
        <pc:picChg chg="mod">
          <ac:chgData name="George, Josh" userId="S::joshgeorge08@tamu.edu::1689d662-d994-46ce-8ea7-04791d1a9290" providerId="AD" clId="Web-{97318F51-74A3-4F6E-B489-46612D0F99F5}" dt="2023-10-04T02:41:46.842" v="120" actId="1076"/>
          <ac:picMkLst>
            <pc:docMk/>
            <pc:sldMk cId="3091254048" sldId="293"/>
            <ac:picMk id="4" creationId="{AF4D0682-661A-89AB-ED53-8D3F36D71D7C}"/>
          </ac:picMkLst>
        </pc:picChg>
      </pc:sldChg>
    </pc:docChg>
  </pc:docChgLst>
  <pc:docChgLst>
    <pc:chgData name="George, Josh" userId="S::joshgeorge08@tamu.edu::1689d662-d994-46ce-8ea7-04791d1a9290" providerId="AD" clId="Web-{2EF553D5-83D1-4B73-9D01-4F57740EE61C}"/>
    <pc:docChg chg="modSld">
      <pc:chgData name="George, Josh" userId="S::joshgeorge08@tamu.edu::1689d662-d994-46ce-8ea7-04791d1a9290" providerId="AD" clId="Web-{2EF553D5-83D1-4B73-9D01-4F57740EE61C}" dt="2023-10-25T03:07:50.940" v="64"/>
      <pc:docMkLst>
        <pc:docMk/>
      </pc:docMkLst>
      <pc:sldChg chg="modSp">
        <pc:chgData name="George, Josh" userId="S::joshgeorge08@tamu.edu::1689d662-d994-46ce-8ea7-04791d1a9290" providerId="AD" clId="Web-{2EF553D5-83D1-4B73-9D01-4F57740EE61C}" dt="2023-10-25T03:07:50.940" v="64"/>
        <pc:sldMkLst>
          <pc:docMk/>
          <pc:sldMk cId="3985426976" sldId="299"/>
        </pc:sldMkLst>
        <pc:spChg chg="mod">
          <ac:chgData name="George, Josh" userId="S::joshgeorge08@tamu.edu::1689d662-d994-46ce-8ea7-04791d1a9290" providerId="AD" clId="Web-{2EF553D5-83D1-4B73-9D01-4F57740EE61C}" dt="2023-10-25T03:05:18.543" v="10" actId="20577"/>
          <ac:spMkLst>
            <pc:docMk/>
            <pc:sldMk cId="3985426976" sldId="299"/>
            <ac:spMk id="7170" creationId="{29F75F50-9703-450F-8676-8A702C9885D6}"/>
          </ac:spMkLst>
        </pc:spChg>
        <pc:graphicFrameChg chg="mod modGraphic">
          <ac:chgData name="George, Josh" userId="S::joshgeorge08@tamu.edu::1689d662-d994-46ce-8ea7-04791d1a9290" providerId="AD" clId="Web-{2EF553D5-83D1-4B73-9D01-4F57740EE61C}" dt="2023-10-25T03:07:50.940" v="64"/>
          <ac:graphicFrameMkLst>
            <pc:docMk/>
            <pc:sldMk cId="3985426976" sldId="299"/>
            <ac:graphicFrameMk id="10" creationId="{1BC62DFC-5CD7-478B-ABED-7C6B18AE96D7}"/>
          </ac:graphicFrameMkLst>
        </pc:graphicFrameChg>
      </pc:sldChg>
    </pc:docChg>
  </pc:docChgLst>
  <pc:docChgLst>
    <pc:chgData name="Malek, Jeb" userId="S::jeb.malek@tamu.edu::60687467-e533-4b88-99c9-a4c24fb41ab0" providerId="AD" clId="Web-{183CB51B-A941-85BF-D128-7B605DDC08AA}"/>
    <pc:docChg chg="modSld">
      <pc:chgData name="Malek, Jeb" userId="S::jeb.malek@tamu.edu::60687467-e533-4b88-99c9-a4c24fb41ab0" providerId="AD" clId="Web-{183CB51B-A941-85BF-D128-7B605DDC08AA}" dt="2023-10-04T05:18:25.530" v="29" actId="20577"/>
      <pc:docMkLst>
        <pc:docMk/>
      </pc:docMkLst>
      <pc:sldChg chg="modSp">
        <pc:chgData name="Malek, Jeb" userId="S::jeb.malek@tamu.edu::60687467-e533-4b88-99c9-a4c24fb41ab0" providerId="AD" clId="Web-{183CB51B-A941-85BF-D128-7B605DDC08AA}" dt="2023-10-04T05:18:25.530" v="29" actId="20577"/>
        <pc:sldMkLst>
          <pc:docMk/>
          <pc:sldMk cId="3059552803" sldId="289"/>
        </pc:sldMkLst>
        <pc:spChg chg="mod">
          <ac:chgData name="Malek, Jeb" userId="S::jeb.malek@tamu.edu::60687467-e533-4b88-99c9-a4c24fb41ab0" providerId="AD" clId="Web-{183CB51B-A941-85BF-D128-7B605DDC08AA}" dt="2023-10-04T05:18:25.530" v="29" actId="20577"/>
          <ac:spMkLst>
            <pc:docMk/>
            <pc:sldMk cId="3059552803" sldId="289"/>
            <ac:spMk id="3" creationId="{FC44AFFE-77C9-6153-186E-27D6C8891056}"/>
          </ac:spMkLst>
        </pc:spChg>
      </pc:sldChg>
    </pc:docChg>
  </pc:docChgLst>
  <pc:docChgLst>
    <pc:chgData name="Livingston, Tyler" userId="S::livingstons1@tamu.edu::f145a04b-1663-40a0-aa81-0665d41ff751" providerId="AD" clId="Web-{6B9AA8DA-3A37-4113-B2FE-6620920A19FA}"/>
    <pc:docChg chg="addSld delSld modSld">
      <pc:chgData name="Livingston, Tyler" userId="S::livingstons1@tamu.edu::f145a04b-1663-40a0-aa81-0665d41ff751" providerId="AD" clId="Web-{6B9AA8DA-3A37-4113-B2FE-6620920A19FA}" dt="2023-10-04T02:50:09.227" v="1413" actId="20577"/>
      <pc:docMkLst>
        <pc:docMk/>
      </pc:docMkLst>
      <pc:sldChg chg="modSp">
        <pc:chgData name="Livingston, Tyler" userId="S::livingstons1@tamu.edu::f145a04b-1663-40a0-aa81-0665d41ff751" providerId="AD" clId="Web-{6B9AA8DA-3A37-4113-B2FE-6620920A19FA}" dt="2023-10-04T01:36:08.179" v="44" actId="20577"/>
        <pc:sldMkLst>
          <pc:docMk/>
          <pc:sldMk cId="1810629760" sldId="276"/>
        </pc:sldMkLst>
        <pc:spChg chg="mod">
          <ac:chgData name="Livingston, Tyler" userId="S::livingstons1@tamu.edu::f145a04b-1663-40a0-aa81-0665d41ff751" providerId="AD" clId="Web-{6B9AA8DA-3A37-4113-B2FE-6620920A19FA}" dt="2023-10-04T01:36:08.179" v="44" actId="20577"/>
          <ac:spMkLst>
            <pc:docMk/>
            <pc:sldMk cId="1810629760" sldId="276"/>
            <ac:spMk id="3" creationId="{00000000-0000-0000-0000-000000000000}"/>
          </ac:spMkLst>
        </pc:spChg>
      </pc:sldChg>
      <pc:sldChg chg="del">
        <pc:chgData name="Livingston, Tyler" userId="S::livingstons1@tamu.edu::f145a04b-1663-40a0-aa81-0665d41ff751" providerId="AD" clId="Web-{6B9AA8DA-3A37-4113-B2FE-6620920A19FA}" dt="2023-10-04T01:55:07.860" v="536"/>
        <pc:sldMkLst>
          <pc:docMk/>
          <pc:sldMk cId="953946663" sldId="282"/>
        </pc:sldMkLst>
      </pc:sldChg>
      <pc:sldChg chg="addSp modSp">
        <pc:chgData name="Livingston, Tyler" userId="S::livingstons1@tamu.edu::f145a04b-1663-40a0-aa81-0665d41ff751" providerId="AD" clId="Web-{6B9AA8DA-3A37-4113-B2FE-6620920A19FA}" dt="2023-10-04T02:38:54.266" v="1220" actId="20577"/>
        <pc:sldMkLst>
          <pc:docMk/>
          <pc:sldMk cId="1948218552" sldId="288"/>
        </pc:sldMkLst>
        <pc:spChg chg="mod">
          <ac:chgData name="Livingston, Tyler" userId="S::livingstons1@tamu.edu::f145a04b-1663-40a0-aa81-0665d41ff751" providerId="AD" clId="Web-{6B9AA8DA-3A37-4113-B2FE-6620920A19FA}" dt="2023-10-04T01:36:50.118" v="52" actId="20577"/>
          <ac:spMkLst>
            <pc:docMk/>
            <pc:sldMk cId="1948218552" sldId="288"/>
            <ac:spMk id="2" creationId="{AAD7D3CD-A971-3C95-2D7B-115B951B710D}"/>
          </ac:spMkLst>
        </pc:spChg>
        <pc:spChg chg="mod">
          <ac:chgData name="Livingston, Tyler" userId="S::livingstons1@tamu.edu::f145a04b-1663-40a0-aa81-0665d41ff751" providerId="AD" clId="Web-{6B9AA8DA-3A37-4113-B2FE-6620920A19FA}" dt="2023-10-04T01:36:27.773" v="45" actId="20577"/>
          <ac:spMkLst>
            <pc:docMk/>
            <pc:sldMk cId="1948218552" sldId="288"/>
            <ac:spMk id="3" creationId="{2DA7F23E-BA19-6306-083E-064D1B284C3E}"/>
          </ac:spMkLst>
        </pc:spChg>
        <pc:spChg chg="mod">
          <ac:chgData name="Livingston, Tyler" userId="S::livingstons1@tamu.edu::f145a04b-1663-40a0-aa81-0665d41ff751" providerId="AD" clId="Web-{6B9AA8DA-3A37-4113-B2FE-6620920A19FA}" dt="2023-10-04T02:38:54.266" v="1220" actId="20577"/>
          <ac:spMkLst>
            <pc:docMk/>
            <pc:sldMk cId="1948218552" sldId="288"/>
            <ac:spMk id="5" creationId="{5C3EFEAB-936F-C7E3-C70C-D988EFBE7030}"/>
          </ac:spMkLst>
        </pc:spChg>
        <pc:graphicFrameChg chg="add mod modGraphic">
          <ac:chgData name="Livingston, Tyler" userId="S::livingstons1@tamu.edu::f145a04b-1663-40a0-aa81-0665d41ff751" providerId="AD" clId="Web-{6B9AA8DA-3A37-4113-B2FE-6620920A19FA}" dt="2023-10-04T01:51:28.290" v="443"/>
          <ac:graphicFrameMkLst>
            <pc:docMk/>
            <pc:sldMk cId="1948218552" sldId="288"/>
            <ac:graphicFrameMk id="4" creationId="{AF672930-CBB6-80EE-DEC0-48FD04E02D8A}"/>
          </ac:graphicFrameMkLst>
        </pc:graphicFrameChg>
      </pc:sldChg>
      <pc:sldChg chg="modSp">
        <pc:chgData name="Livingston, Tyler" userId="S::livingstons1@tamu.edu::f145a04b-1663-40a0-aa81-0665d41ff751" providerId="AD" clId="Web-{6B9AA8DA-3A37-4113-B2FE-6620920A19FA}" dt="2023-10-04T02:01:53.375" v="771" actId="20577"/>
        <pc:sldMkLst>
          <pc:docMk/>
          <pc:sldMk cId="2410652104" sldId="292"/>
        </pc:sldMkLst>
        <pc:spChg chg="mod">
          <ac:chgData name="Livingston, Tyler" userId="S::livingstons1@tamu.edu::f145a04b-1663-40a0-aa81-0665d41ff751" providerId="AD" clId="Web-{6B9AA8DA-3A37-4113-B2FE-6620920A19FA}" dt="2023-10-04T02:01:53.375" v="771" actId="20577"/>
          <ac:spMkLst>
            <pc:docMk/>
            <pc:sldMk cId="2410652104" sldId="292"/>
            <ac:spMk id="3" creationId="{2BE85683-ED59-2BBE-94E7-7C9811643F0E}"/>
          </ac:spMkLst>
        </pc:spChg>
      </pc:sldChg>
      <pc:sldChg chg="modSp new">
        <pc:chgData name="Livingston, Tyler" userId="S::livingstons1@tamu.edu::f145a04b-1663-40a0-aa81-0665d41ff751" providerId="AD" clId="Web-{6B9AA8DA-3A37-4113-B2FE-6620920A19FA}" dt="2023-10-04T02:50:09.227" v="1413" actId="20577"/>
        <pc:sldMkLst>
          <pc:docMk/>
          <pc:sldMk cId="351963609" sldId="294"/>
        </pc:sldMkLst>
        <pc:spChg chg="mod">
          <ac:chgData name="Livingston, Tyler" userId="S::livingstons1@tamu.edu::f145a04b-1663-40a0-aa81-0665d41ff751" providerId="AD" clId="Web-{6B9AA8DA-3A37-4113-B2FE-6620920A19FA}" dt="2023-10-04T01:55:19.689" v="555" actId="20577"/>
          <ac:spMkLst>
            <pc:docMk/>
            <pc:sldMk cId="351963609" sldId="294"/>
            <ac:spMk id="2" creationId="{3BE2EC39-DB04-5F75-682E-1E97CE0547BD}"/>
          </ac:spMkLst>
        </pc:spChg>
        <pc:spChg chg="mod">
          <ac:chgData name="Livingston, Tyler" userId="S::livingstons1@tamu.edu::f145a04b-1663-40a0-aa81-0665d41ff751" providerId="AD" clId="Web-{6B9AA8DA-3A37-4113-B2FE-6620920A19FA}" dt="2023-10-04T02:50:09.227" v="1413" actId="20577"/>
          <ac:spMkLst>
            <pc:docMk/>
            <pc:sldMk cId="351963609" sldId="294"/>
            <ac:spMk id="3" creationId="{5A199437-8574-73E4-75D0-157BA4B518A1}"/>
          </ac:spMkLst>
        </pc:spChg>
      </pc:sldChg>
      <pc:sldChg chg="new del">
        <pc:chgData name="Livingston, Tyler" userId="S::livingstons1@tamu.edu::f145a04b-1663-40a0-aa81-0665d41ff751" providerId="AD" clId="Web-{6B9AA8DA-3A37-4113-B2FE-6620920A19FA}" dt="2023-10-04T01:54:53.063" v="534"/>
        <pc:sldMkLst>
          <pc:docMk/>
          <pc:sldMk cId="3037520082" sldId="294"/>
        </pc:sldMkLst>
      </pc:sldChg>
    </pc:docChg>
  </pc:docChgLst>
  <pc:docChgLst>
    <pc:chgData name="Haylow, Lyric C" userId="S::lyrich237339@tamu.edu::f63779a3-44cb-46e5-a715-54f7655c3751" providerId="AD" clId="Web-{0ECADE9A-F912-41B4-B30E-FC8349E996D7}"/>
    <pc:docChg chg="addSld modSld sldOrd">
      <pc:chgData name="Haylow, Lyric C" userId="S::lyrich237339@tamu.edu::f63779a3-44cb-46e5-a715-54f7655c3751" providerId="AD" clId="Web-{0ECADE9A-F912-41B4-B30E-FC8349E996D7}" dt="2023-10-25T14:04:54.143" v="17"/>
      <pc:docMkLst>
        <pc:docMk/>
      </pc:docMkLst>
      <pc:sldChg chg="ord">
        <pc:chgData name="Haylow, Lyric C" userId="S::lyrich237339@tamu.edu::f63779a3-44cb-46e5-a715-54f7655c3751" providerId="AD" clId="Web-{0ECADE9A-F912-41B4-B30E-FC8349E996D7}" dt="2023-10-25T14:04:54.143" v="17"/>
        <pc:sldMkLst>
          <pc:docMk/>
          <pc:sldMk cId="3091254048" sldId="293"/>
        </pc:sldMkLst>
      </pc:sldChg>
      <pc:sldChg chg="addSp delSp modSp new">
        <pc:chgData name="Haylow, Lyric C" userId="S::lyrich237339@tamu.edu::f63779a3-44cb-46e5-a715-54f7655c3751" providerId="AD" clId="Web-{0ECADE9A-F912-41B4-B30E-FC8349E996D7}" dt="2023-10-25T14:04:36.424" v="15" actId="1076"/>
        <pc:sldMkLst>
          <pc:docMk/>
          <pc:sldMk cId="3627167644" sldId="302"/>
        </pc:sldMkLst>
        <pc:spChg chg="mod">
          <ac:chgData name="Haylow, Lyric C" userId="S::lyrich237339@tamu.edu::f63779a3-44cb-46e5-a715-54f7655c3751" providerId="AD" clId="Web-{0ECADE9A-F912-41B4-B30E-FC8349E996D7}" dt="2023-10-25T14:04:31.674" v="14" actId="1076"/>
          <ac:spMkLst>
            <pc:docMk/>
            <pc:sldMk cId="3627167644" sldId="302"/>
            <ac:spMk id="2" creationId="{D68CD726-8561-0CFA-332D-CEE8BFA49B8C}"/>
          </ac:spMkLst>
        </pc:spChg>
        <pc:spChg chg="del">
          <ac:chgData name="Haylow, Lyric C" userId="S::lyrich237339@tamu.edu::f63779a3-44cb-46e5-a715-54f7655c3751" providerId="AD" clId="Web-{0ECADE9A-F912-41B4-B30E-FC8349E996D7}" dt="2023-10-25T14:03:58.766" v="6"/>
          <ac:spMkLst>
            <pc:docMk/>
            <pc:sldMk cId="3627167644" sldId="302"/>
            <ac:spMk id="3" creationId="{BF6018CD-9627-5B54-5EB5-E8BB3187CE66}"/>
          </ac:spMkLst>
        </pc:spChg>
        <pc:picChg chg="add mod">
          <ac:chgData name="Haylow, Lyric C" userId="S::lyrich237339@tamu.edu::f63779a3-44cb-46e5-a715-54f7655c3751" providerId="AD" clId="Web-{0ECADE9A-F912-41B4-B30E-FC8349E996D7}" dt="2023-10-25T14:04:36.424" v="15" actId="1076"/>
          <ac:picMkLst>
            <pc:docMk/>
            <pc:sldMk cId="3627167644" sldId="302"/>
            <ac:picMk id="4" creationId="{A04E4195-64B7-CFA7-F670-BB693815EEFD}"/>
          </ac:picMkLst>
        </pc:picChg>
      </pc:sldChg>
    </pc:docChg>
  </pc:docChgLst>
  <pc:docChgLst>
    <pc:chgData name="Malek, Jeb" userId="S::jeb.malek@tamu.edu::60687467-e533-4b88-99c9-a4c24fb41ab0" providerId="AD" clId="Web-{6C4EBA8E-62AC-F011-B584-629C62770062}"/>
    <pc:docChg chg="addSld delSld modSld sldOrd">
      <pc:chgData name="Malek, Jeb" userId="S::jeb.malek@tamu.edu::60687467-e533-4b88-99c9-a4c24fb41ab0" providerId="AD" clId="Web-{6C4EBA8E-62AC-F011-B584-629C62770062}" dt="2023-10-25T03:25:01.801" v="43" actId="14100"/>
      <pc:docMkLst>
        <pc:docMk/>
      </pc:docMkLst>
      <pc:sldChg chg="modSp">
        <pc:chgData name="Malek, Jeb" userId="S::jeb.malek@tamu.edu::60687467-e533-4b88-99c9-a4c24fb41ab0" providerId="AD" clId="Web-{6C4EBA8E-62AC-F011-B584-629C62770062}" dt="2023-10-25T03:15:37.514" v="26" actId="20577"/>
        <pc:sldMkLst>
          <pc:docMk/>
          <pc:sldMk cId="3759611720" sldId="283"/>
        </pc:sldMkLst>
        <pc:spChg chg="mod">
          <ac:chgData name="Malek, Jeb" userId="S::jeb.malek@tamu.edu::60687467-e533-4b88-99c9-a4c24fb41ab0" providerId="AD" clId="Web-{6C4EBA8E-62AC-F011-B584-629C62770062}" dt="2023-10-25T03:15:37.514" v="26" actId="20577"/>
          <ac:spMkLst>
            <pc:docMk/>
            <pc:sldMk cId="3759611720" sldId="283"/>
            <ac:spMk id="2" creationId="{00000000-0000-0000-0000-000000000000}"/>
          </ac:spMkLst>
        </pc:spChg>
      </pc:sldChg>
      <pc:sldChg chg="addSp delSp modSp">
        <pc:chgData name="Malek, Jeb" userId="S::jeb.malek@tamu.edu::60687467-e533-4b88-99c9-a4c24fb41ab0" providerId="AD" clId="Web-{6C4EBA8E-62AC-F011-B584-629C62770062}" dt="2023-10-25T03:25:01.801" v="43" actId="14100"/>
        <pc:sldMkLst>
          <pc:docMk/>
          <pc:sldMk cId="2048649306" sldId="287"/>
        </pc:sldMkLst>
        <pc:picChg chg="add mod">
          <ac:chgData name="Malek, Jeb" userId="S::jeb.malek@tamu.edu::60687467-e533-4b88-99c9-a4c24fb41ab0" providerId="AD" clId="Web-{6C4EBA8E-62AC-F011-B584-629C62770062}" dt="2023-10-25T03:25:01.801" v="43" actId="14100"/>
          <ac:picMkLst>
            <pc:docMk/>
            <pc:sldMk cId="2048649306" sldId="287"/>
            <ac:picMk id="3" creationId="{84BA30A5-CAF4-4324-F3D9-53239787C34C}"/>
          </ac:picMkLst>
        </pc:picChg>
        <pc:picChg chg="del">
          <ac:chgData name="Malek, Jeb" userId="S::jeb.malek@tamu.edu::60687467-e533-4b88-99c9-a4c24fb41ab0" providerId="AD" clId="Web-{6C4EBA8E-62AC-F011-B584-629C62770062}" dt="2023-10-25T03:16:23.063" v="28"/>
          <ac:picMkLst>
            <pc:docMk/>
            <pc:sldMk cId="2048649306" sldId="287"/>
            <ac:picMk id="4" creationId="{D604C475-DDA1-A490-8C39-E46339F61D62}"/>
          </ac:picMkLst>
        </pc:picChg>
      </pc:sldChg>
      <pc:sldChg chg="addSp delSp modSp">
        <pc:chgData name="Malek, Jeb" userId="S::jeb.malek@tamu.edu::60687467-e533-4b88-99c9-a4c24fb41ab0" providerId="AD" clId="Web-{6C4EBA8E-62AC-F011-B584-629C62770062}" dt="2023-10-25T03:15:21.279" v="25" actId="20577"/>
        <pc:sldMkLst>
          <pc:docMk/>
          <pc:sldMk cId="3059552803" sldId="289"/>
        </pc:sldMkLst>
        <pc:spChg chg="add del mod">
          <ac:chgData name="Malek, Jeb" userId="S::jeb.malek@tamu.edu::60687467-e533-4b88-99c9-a4c24fb41ab0" providerId="AD" clId="Web-{6C4EBA8E-62AC-F011-B584-629C62770062}" dt="2023-10-25T03:15:05.200" v="17"/>
          <ac:spMkLst>
            <pc:docMk/>
            <pc:sldMk cId="3059552803" sldId="289"/>
            <ac:spMk id="2" creationId="{F9F79D3C-14D7-62F3-2BF2-BAF2EE40D8C4}"/>
          </ac:spMkLst>
        </pc:spChg>
        <pc:spChg chg="add mod">
          <ac:chgData name="Malek, Jeb" userId="S::jeb.malek@tamu.edu::60687467-e533-4b88-99c9-a4c24fb41ab0" providerId="AD" clId="Web-{6C4EBA8E-62AC-F011-B584-629C62770062}" dt="2023-10-25T03:15:21.279" v="25" actId="20577"/>
          <ac:spMkLst>
            <pc:docMk/>
            <pc:sldMk cId="3059552803" sldId="289"/>
            <ac:spMk id="5" creationId="{F18A4C79-E139-6041-B5D2-BB660751FF79}"/>
          </ac:spMkLst>
        </pc:spChg>
      </pc:sldChg>
      <pc:sldChg chg="modSp">
        <pc:chgData name="Malek, Jeb" userId="S::jeb.malek@tamu.edu::60687467-e533-4b88-99c9-a4c24fb41ab0" providerId="AD" clId="Web-{6C4EBA8E-62AC-F011-B584-629C62770062}" dt="2023-10-25T03:04:29.238" v="8" actId="20577"/>
        <pc:sldMkLst>
          <pc:docMk/>
          <pc:sldMk cId="2410652104" sldId="292"/>
        </pc:sldMkLst>
        <pc:spChg chg="mod">
          <ac:chgData name="Malek, Jeb" userId="S::jeb.malek@tamu.edu::60687467-e533-4b88-99c9-a4c24fb41ab0" providerId="AD" clId="Web-{6C4EBA8E-62AC-F011-B584-629C62770062}" dt="2023-10-25T03:04:29.238" v="8" actId="20577"/>
          <ac:spMkLst>
            <pc:docMk/>
            <pc:sldMk cId="2410652104" sldId="292"/>
            <ac:spMk id="3" creationId="{2BE85683-ED59-2BBE-94E7-7C9811643F0E}"/>
          </ac:spMkLst>
        </pc:spChg>
      </pc:sldChg>
      <pc:sldChg chg="ord">
        <pc:chgData name="Malek, Jeb" userId="S::jeb.malek@tamu.edu::60687467-e533-4b88-99c9-a4c24fb41ab0" providerId="AD" clId="Web-{6C4EBA8E-62AC-F011-B584-629C62770062}" dt="2023-10-25T03:03:43.534" v="4"/>
        <pc:sldMkLst>
          <pc:docMk/>
          <pc:sldMk cId="351963609" sldId="294"/>
        </pc:sldMkLst>
      </pc:sldChg>
      <pc:sldChg chg="delSp modSp">
        <pc:chgData name="Malek, Jeb" userId="S::jeb.malek@tamu.edu::60687467-e533-4b88-99c9-a4c24fb41ab0" providerId="AD" clId="Web-{6C4EBA8E-62AC-F011-B584-629C62770062}" dt="2023-10-25T03:24:13.518" v="42" actId="20577"/>
        <pc:sldMkLst>
          <pc:docMk/>
          <pc:sldMk cId="1315630434" sldId="295"/>
        </pc:sldMkLst>
        <pc:spChg chg="mod">
          <ac:chgData name="Malek, Jeb" userId="S::jeb.malek@tamu.edu::60687467-e533-4b88-99c9-a4c24fb41ab0" providerId="AD" clId="Web-{6C4EBA8E-62AC-F011-B584-629C62770062}" dt="2023-10-25T03:24:13.518" v="42" actId="20577"/>
          <ac:spMkLst>
            <pc:docMk/>
            <pc:sldMk cId="1315630434" sldId="295"/>
            <ac:spMk id="2" creationId="{01193F51-0C8B-4B42-A003-5C38E018D70E}"/>
          </ac:spMkLst>
        </pc:spChg>
        <pc:picChg chg="del">
          <ac:chgData name="Malek, Jeb" userId="S::jeb.malek@tamu.edu::60687467-e533-4b88-99c9-a4c24fb41ab0" providerId="AD" clId="Web-{6C4EBA8E-62AC-F011-B584-629C62770062}" dt="2023-10-25T03:15:49.233" v="27"/>
          <ac:picMkLst>
            <pc:docMk/>
            <pc:sldMk cId="1315630434" sldId="295"/>
            <ac:picMk id="3" creationId="{2665A02E-85B8-4C35-C029-968A231D6A24}"/>
          </ac:picMkLst>
        </pc:picChg>
      </pc:sldChg>
      <pc:sldChg chg="delSp del">
        <pc:chgData name="Malek, Jeb" userId="S::jeb.malek@tamu.edu::60687467-e533-4b88-99c9-a4c24fb41ab0" providerId="AD" clId="Web-{6C4EBA8E-62AC-F011-B584-629C62770062}" dt="2023-10-25T03:16:42.438" v="30"/>
        <pc:sldMkLst>
          <pc:docMk/>
          <pc:sldMk cId="2645338950" sldId="296"/>
        </pc:sldMkLst>
        <pc:picChg chg="del">
          <ac:chgData name="Malek, Jeb" userId="S::jeb.malek@tamu.edu::60687467-e533-4b88-99c9-a4c24fb41ab0" providerId="AD" clId="Web-{6C4EBA8E-62AC-F011-B584-629C62770062}" dt="2023-10-25T03:16:26.938" v="29"/>
          <ac:picMkLst>
            <pc:docMk/>
            <pc:sldMk cId="2645338950" sldId="296"/>
            <ac:picMk id="5" creationId="{78641A37-7742-E6A0-0447-C3D0B417E441}"/>
          </ac:picMkLst>
        </pc:picChg>
      </pc:sldChg>
      <pc:sldChg chg="modSp add replId">
        <pc:chgData name="Malek, Jeb" userId="S::jeb.malek@tamu.edu::60687467-e533-4b88-99c9-a4c24fb41ab0" providerId="AD" clId="Web-{6C4EBA8E-62AC-F011-B584-629C62770062}" dt="2023-10-25T03:05:05.021" v="13" actId="20577"/>
        <pc:sldMkLst>
          <pc:docMk/>
          <pc:sldMk cId="3985426976" sldId="299"/>
        </pc:sldMkLst>
        <pc:spChg chg="mod">
          <ac:chgData name="Malek, Jeb" userId="S::jeb.malek@tamu.edu::60687467-e533-4b88-99c9-a4c24fb41ab0" providerId="AD" clId="Web-{6C4EBA8E-62AC-F011-B584-629C62770062}" dt="2023-10-25T03:05:05.021" v="13" actId="20577"/>
          <ac:spMkLst>
            <pc:docMk/>
            <pc:sldMk cId="3985426976" sldId="299"/>
            <ac:spMk id="7170" creationId="{29F75F50-9703-450F-8676-8A702C9885D6}"/>
          </ac:spMkLst>
        </pc:spChg>
      </pc:sldChg>
    </pc:docChg>
  </pc:docChgLst>
  <pc:docChgLst>
    <pc:chgData name="Malek, Jeb" userId="S::jeb.malek@tamu.edu::60687467-e533-4b88-99c9-a4c24fb41ab0" providerId="AD" clId="Web-{B463B71F-08CF-04DE-E9CB-DC4C2C73D2BE}"/>
    <pc:docChg chg="addSld delSld modSld sldOrd">
      <pc:chgData name="Malek, Jeb" userId="S::jeb.malek@tamu.edu::60687467-e533-4b88-99c9-a4c24fb41ab0" providerId="AD" clId="Web-{B463B71F-08CF-04DE-E9CB-DC4C2C73D2BE}" dt="2023-10-03T09:30:31.040" v="203" actId="1076"/>
      <pc:docMkLst>
        <pc:docMk/>
      </pc:docMkLst>
      <pc:sldChg chg="addSp delSp modSp">
        <pc:chgData name="Malek, Jeb" userId="S::jeb.malek@tamu.edu::60687467-e533-4b88-99c9-a4c24fb41ab0" providerId="AD" clId="Web-{B463B71F-08CF-04DE-E9CB-DC4C2C73D2BE}" dt="2023-10-03T09:29:56.289" v="201" actId="20577"/>
        <pc:sldMkLst>
          <pc:docMk/>
          <pc:sldMk cId="1810629760" sldId="276"/>
        </pc:sldMkLst>
        <pc:spChg chg="mod">
          <ac:chgData name="Malek, Jeb" userId="S::jeb.malek@tamu.edu::60687467-e533-4b88-99c9-a4c24fb41ab0" providerId="AD" clId="Web-{B463B71F-08CF-04DE-E9CB-DC4C2C73D2BE}" dt="2023-10-03T09:26:04.547" v="138" actId="20577"/>
          <ac:spMkLst>
            <pc:docMk/>
            <pc:sldMk cId="1810629760" sldId="276"/>
            <ac:spMk id="2" creationId="{00000000-0000-0000-0000-000000000000}"/>
          </ac:spMkLst>
        </pc:spChg>
        <pc:spChg chg="mod">
          <ac:chgData name="Malek, Jeb" userId="S::jeb.malek@tamu.edu::60687467-e533-4b88-99c9-a4c24fb41ab0" providerId="AD" clId="Web-{B463B71F-08CF-04DE-E9CB-DC4C2C73D2BE}" dt="2023-10-03T09:29:56.289" v="201" actId="20577"/>
          <ac:spMkLst>
            <pc:docMk/>
            <pc:sldMk cId="1810629760" sldId="276"/>
            <ac:spMk id="3" creationId="{00000000-0000-0000-0000-000000000000}"/>
          </ac:spMkLst>
        </pc:spChg>
        <pc:picChg chg="add del mod">
          <ac:chgData name="Malek, Jeb" userId="S::jeb.malek@tamu.edu::60687467-e533-4b88-99c9-a4c24fb41ab0" providerId="AD" clId="Web-{B463B71F-08CF-04DE-E9CB-DC4C2C73D2BE}" dt="2023-10-03T09:21:57.508" v="130"/>
          <ac:picMkLst>
            <pc:docMk/>
            <pc:sldMk cId="1810629760" sldId="276"/>
            <ac:picMk id="4" creationId="{DE44CF84-5956-03DC-3353-2B30C2C5F416}"/>
          </ac:picMkLst>
        </pc:picChg>
        <pc:picChg chg="add mod">
          <ac:chgData name="Malek, Jeb" userId="S::jeb.malek@tamu.edu::60687467-e533-4b88-99c9-a4c24fb41ab0" providerId="AD" clId="Web-{B463B71F-08CF-04DE-E9CB-DC4C2C73D2BE}" dt="2023-10-03T09:27:53.176" v="150" actId="1076"/>
          <ac:picMkLst>
            <pc:docMk/>
            <pc:sldMk cId="1810629760" sldId="276"/>
            <ac:picMk id="5" creationId="{9B30A882-7ABF-175D-A5E7-BEBD161484D8}"/>
          </ac:picMkLst>
        </pc:picChg>
      </pc:sldChg>
      <pc:sldChg chg="modSp">
        <pc:chgData name="Malek, Jeb" userId="S::jeb.malek@tamu.edu::60687467-e533-4b88-99c9-a4c24fb41ab0" providerId="AD" clId="Web-{B463B71F-08CF-04DE-E9CB-DC4C2C73D2BE}" dt="2023-10-03T09:19:58.176" v="112" actId="20577"/>
        <pc:sldMkLst>
          <pc:docMk/>
          <pc:sldMk cId="4028750370" sldId="277"/>
        </pc:sldMkLst>
        <pc:spChg chg="mod">
          <ac:chgData name="Malek, Jeb" userId="S::jeb.malek@tamu.edu::60687467-e533-4b88-99c9-a4c24fb41ab0" providerId="AD" clId="Web-{B463B71F-08CF-04DE-E9CB-DC4C2C73D2BE}" dt="2023-10-03T09:14:06.649" v="36" actId="20577"/>
          <ac:spMkLst>
            <pc:docMk/>
            <pc:sldMk cId="4028750370" sldId="277"/>
            <ac:spMk id="2" creationId="{00000000-0000-0000-0000-000000000000}"/>
          </ac:spMkLst>
        </pc:spChg>
        <pc:spChg chg="mod">
          <ac:chgData name="Malek, Jeb" userId="S::jeb.malek@tamu.edu::60687467-e533-4b88-99c9-a4c24fb41ab0" providerId="AD" clId="Web-{B463B71F-08CF-04DE-E9CB-DC4C2C73D2BE}" dt="2023-10-03T09:19:58.176" v="112" actId="20577"/>
          <ac:spMkLst>
            <pc:docMk/>
            <pc:sldMk cId="4028750370" sldId="277"/>
            <ac:spMk id="3" creationId="{00000000-0000-0000-0000-000000000000}"/>
          </ac:spMkLst>
        </pc:spChg>
      </pc:sldChg>
      <pc:sldChg chg="del">
        <pc:chgData name="Malek, Jeb" userId="S::jeb.malek@tamu.edu::60687467-e533-4b88-99c9-a4c24fb41ab0" providerId="AD" clId="Web-{B463B71F-08CF-04DE-E9CB-DC4C2C73D2BE}" dt="2023-10-03T09:12:43.069" v="16"/>
        <pc:sldMkLst>
          <pc:docMk/>
          <pc:sldMk cId="3743926407" sldId="281"/>
        </pc:sldMkLst>
      </pc:sldChg>
      <pc:sldChg chg="addSp delSp modSp ord">
        <pc:chgData name="Malek, Jeb" userId="S::jeb.malek@tamu.edu::60687467-e533-4b88-99c9-a4c24fb41ab0" providerId="AD" clId="Web-{B463B71F-08CF-04DE-E9CB-DC4C2C73D2BE}" dt="2023-10-03T09:20:13.458" v="115"/>
        <pc:sldMkLst>
          <pc:docMk/>
          <pc:sldMk cId="953946663" sldId="282"/>
        </pc:sldMkLst>
        <pc:spChg chg="del">
          <ac:chgData name="Malek, Jeb" userId="S::jeb.malek@tamu.edu::60687467-e533-4b88-99c9-a4c24fb41ab0" providerId="AD" clId="Web-{B463B71F-08CF-04DE-E9CB-DC4C2C73D2BE}" dt="2023-10-03T09:20:13.458" v="115"/>
          <ac:spMkLst>
            <pc:docMk/>
            <pc:sldMk cId="953946663" sldId="282"/>
            <ac:spMk id="2" creationId="{00000000-0000-0000-0000-000000000000}"/>
          </ac:spMkLst>
        </pc:spChg>
        <pc:spChg chg="del">
          <ac:chgData name="Malek, Jeb" userId="S::jeb.malek@tamu.edu::60687467-e533-4b88-99c9-a4c24fb41ab0" providerId="AD" clId="Web-{B463B71F-08CF-04DE-E9CB-DC4C2C73D2BE}" dt="2023-10-03T09:20:10.583" v="114"/>
          <ac:spMkLst>
            <pc:docMk/>
            <pc:sldMk cId="953946663" sldId="282"/>
            <ac:spMk id="3" creationId="{00000000-0000-0000-0000-000000000000}"/>
          </ac:spMkLst>
        </pc:spChg>
        <pc:spChg chg="add mod">
          <ac:chgData name="Malek, Jeb" userId="S::jeb.malek@tamu.edu::60687467-e533-4b88-99c9-a4c24fb41ab0" providerId="AD" clId="Web-{B463B71F-08CF-04DE-E9CB-DC4C2C73D2BE}" dt="2023-10-03T09:20:10.583" v="114"/>
          <ac:spMkLst>
            <pc:docMk/>
            <pc:sldMk cId="953946663" sldId="282"/>
            <ac:spMk id="5" creationId="{3CB593E3-EDEA-2498-DE60-C7C209C01D44}"/>
          </ac:spMkLst>
        </pc:spChg>
        <pc:spChg chg="add mod">
          <ac:chgData name="Malek, Jeb" userId="S::jeb.malek@tamu.edu::60687467-e533-4b88-99c9-a4c24fb41ab0" providerId="AD" clId="Web-{B463B71F-08CF-04DE-E9CB-DC4C2C73D2BE}" dt="2023-10-03T09:20:13.458" v="115"/>
          <ac:spMkLst>
            <pc:docMk/>
            <pc:sldMk cId="953946663" sldId="282"/>
            <ac:spMk id="7" creationId="{27B1F19F-82C4-F7D9-3A42-AA7A34790DB7}"/>
          </ac:spMkLst>
        </pc:spChg>
      </pc:sldChg>
      <pc:sldChg chg="addSp delSp modSp">
        <pc:chgData name="Malek, Jeb" userId="S::jeb.malek@tamu.edu::60687467-e533-4b88-99c9-a4c24fb41ab0" providerId="AD" clId="Web-{B463B71F-08CF-04DE-E9CB-DC4C2C73D2BE}" dt="2023-10-03T09:29:59.743" v="202"/>
        <pc:sldMkLst>
          <pc:docMk/>
          <pc:sldMk cId="3759611720" sldId="283"/>
        </pc:sldMkLst>
        <pc:spChg chg="del">
          <ac:chgData name="Malek, Jeb" userId="S::jeb.malek@tamu.edu::60687467-e533-4b88-99c9-a4c24fb41ab0" providerId="AD" clId="Web-{B463B71F-08CF-04DE-E9CB-DC4C2C73D2BE}" dt="2023-10-03T09:20:03.348" v="113"/>
          <ac:spMkLst>
            <pc:docMk/>
            <pc:sldMk cId="3759611720" sldId="283"/>
            <ac:spMk id="3" creationId="{00000000-0000-0000-0000-000000000000}"/>
          </ac:spMkLst>
        </pc:spChg>
        <pc:spChg chg="add del mod">
          <ac:chgData name="Malek, Jeb" userId="S::jeb.malek@tamu.edu::60687467-e533-4b88-99c9-a4c24fb41ab0" providerId="AD" clId="Web-{B463B71F-08CF-04DE-E9CB-DC4C2C73D2BE}" dt="2023-10-03T09:29:59.743" v="202"/>
          <ac:spMkLst>
            <pc:docMk/>
            <pc:sldMk cId="3759611720" sldId="283"/>
            <ac:spMk id="5" creationId="{14B3E9DD-FB41-0DEA-FE78-2B8404B6E727}"/>
          </ac:spMkLst>
        </pc:spChg>
      </pc:sldChg>
      <pc:sldChg chg="addSp delSp modSp">
        <pc:chgData name="Malek, Jeb" userId="S::jeb.malek@tamu.edu::60687467-e533-4b88-99c9-a4c24fb41ab0" providerId="AD" clId="Web-{B463B71F-08CF-04DE-E9CB-DC4C2C73D2BE}" dt="2023-10-03T09:14:45.010" v="48"/>
        <pc:sldMkLst>
          <pc:docMk/>
          <pc:sldMk cId="3855514025" sldId="284"/>
        </pc:sldMkLst>
        <pc:spChg chg="del">
          <ac:chgData name="Malek, Jeb" userId="S::jeb.malek@tamu.edu::60687467-e533-4b88-99c9-a4c24fb41ab0" providerId="AD" clId="Web-{B463B71F-08CF-04DE-E9CB-DC4C2C73D2BE}" dt="2023-10-03T09:14:45.010" v="48"/>
          <ac:spMkLst>
            <pc:docMk/>
            <pc:sldMk cId="3855514025" sldId="284"/>
            <ac:spMk id="2" creationId="{00000000-0000-0000-0000-000000000000}"/>
          </ac:spMkLst>
        </pc:spChg>
        <pc:spChg chg="mod">
          <ac:chgData name="Malek, Jeb" userId="S::jeb.malek@tamu.edu::60687467-e533-4b88-99c9-a4c24fb41ab0" providerId="AD" clId="Web-{B463B71F-08CF-04DE-E9CB-DC4C2C73D2BE}" dt="2023-10-03T09:12:23.005" v="15" actId="20577"/>
          <ac:spMkLst>
            <pc:docMk/>
            <pc:sldMk cId="3855514025" sldId="284"/>
            <ac:spMk id="3" creationId="{00000000-0000-0000-0000-000000000000}"/>
          </ac:spMkLst>
        </pc:spChg>
        <pc:spChg chg="add mod">
          <ac:chgData name="Malek, Jeb" userId="S::jeb.malek@tamu.edu::60687467-e533-4b88-99c9-a4c24fb41ab0" providerId="AD" clId="Web-{B463B71F-08CF-04DE-E9CB-DC4C2C73D2BE}" dt="2023-10-03T09:14:45.010" v="48"/>
          <ac:spMkLst>
            <pc:docMk/>
            <pc:sldMk cId="3855514025" sldId="284"/>
            <ac:spMk id="5" creationId="{03B67B2F-23E6-C5A4-2F80-C469CF48E86D}"/>
          </ac:spMkLst>
        </pc:spChg>
      </pc:sldChg>
      <pc:sldChg chg="addSp delSp modSp">
        <pc:chgData name="Malek, Jeb" userId="S::jeb.malek@tamu.edu::60687467-e533-4b88-99c9-a4c24fb41ab0" providerId="AD" clId="Web-{B463B71F-08CF-04DE-E9CB-DC4C2C73D2BE}" dt="2023-10-03T09:20:42.615" v="128"/>
        <pc:sldMkLst>
          <pc:docMk/>
          <pc:sldMk cId="3897326177" sldId="285"/>
        </pc:sldMkLst>
        <pc:spChg chg="mod">
          <ac:chgData name="Malek, Jeb" userId="S::jeb.malek@tamu.edu::60687467-e533-4b88-99c9-a4c24fb41ab0" providerId="AD" clId="Web-{B463B71F-08CF-04DE-E9CB-DC4C2C73D2BE}" dt="2023-10-03T09:20:30.037" v="125" actId="20577"/>
          <ac:spMkLst>
            <pc:docMk/>
            <pc:sldMk cId="3897326177" sldId="285"/>
            <ac:spMk id="2" creationId="{00000000-0000-0000-0000-000000000000}"/>
          </ac:spMkLst>
        </pc:spChg>
        <pc:spChg chg="del">
          <ac:chgData name="Malek, Jeb" userId="S::jeb.malek@tamu.edu::60687467-e533-4b88-99c9-a4c24fb41ab0" providerId="AD" clId="Web-{B463B71F-08CF-04DE-E9CB-DC4C2C73D2BE}" dt="2023-10-03T09:20:42.615" v="128"/>
          <ac:spMkLst>
            <pc:docMk/>
            <pc:sldMk cId="3897326177" sldId="285"/>
            <ac:spMk id="3" creationId="{00000000-0000-0000-0000-000000000000}"/>
          </ac:spMkLst>
        </pc:spChg>
        <pc:spChg chg="add mod">
          <ac:chgData name="Malek, Jeb" userId="S::jeb.malek@tamu.edu::60687467-e533-4b88-99c9-a4c24fb41ab0" providerId="AD" clId="Web-{B463B71F-08CF-04DE-E9CB-DC4C2C73D2BE}" dt="2023-10-03T09:20:42.615" v="128"/>
          <ac:spMkLst>
            <pc:docMk/>
            <pc:sldMk cId="3897326177" sldId="285"/>
            <ac:spMk id="5" creationId="{83CD4575-7D1C-06F9-3D37-88A2C6182877}"/>
          </ac:spMkLst>
        </pc:spChg>
      </pc:sldChg>
      <pc:sldChg chg="del">
        <pc:chgData name="Malek, Jeb" userId="S::jeb.malek@tamu.edu::60687467-e533-4b88-99c9-a4c24fb41ab0" providerId="AD" clId="Web-{B463B71F-08CF-04DE-E9CB-DC4C2C73D2BE}" dt="2023-10-03T09:15:01.370" v="49"/>
        <pc:sldMkLst>
          <pc:docMk/>
          <pc:sldMk cId="3599175918" sldId="286"/>
        </pc:sldMkLst>
      </pc:sldChg>
      <pc:sldChg chg="modSp">
        <pc:chgData name="Malek, Jeb" userId="S::jeb.malek@tamu.edu::60687467-e533-4b88-99c9-a4c24fb41ab0" providerId="AD" clId="Web-{B463B71F-08CF-04DE-E9CB-DC4C2C73D2BE}" dt="2023-10-03T09:18:28.595" v="58" actId="20577"/>
        <pc:sldMkLst>
          <pc:docMk/>
          <pc:sldMk cId="1948218552" sldId="288"/>
        </pc:sldMkLst>
        <pc:spChg chg="mod">
          <ac:chgData name="Malek, Jeb" userId="S::jeb.malek@tamu.edu::60687467-e533-4b88-99c9-a4c24fb41ab0" providerId="AD" clId="Web-{B463B71F-08CF-04DE-E9CB-DC4C2C73D2BE}" dt="2023-10-03T09:18:28.595" v="58" actId="20577"/>
          <ac:spMkLst>
            <pc:docMk/>
            <pc:sldMk cId="1948218552" sldId="288"/>
            <ac:spMk id="2" creationId="{AAD7D3CD-A971-3C95-2D7B-115B951B710D}"/>
          </ac:spMkLst>
        </pc:spChg>
      </pc:sldChg>
      <pc:sldChg chg="modSp">
        <pc:chgData name="Malek, Jeb" userId="S::jeb.malek@tamu.edu::60687467-e533-4b88-99c9-a4c24fb41ab0" providerId="AD" clId="Web-{B463B71F-08CF-04DE-E9CB-DC4C2C73D2BE}" dt="2023-10-03T09:14:22.947" v="46" actId="20577"/>
        <pc:sldMkLst>
          <pc:docMk/>
          <pc:sldMk cId="3059552803" sldId="289"/>
        </pc:sldMkLst>
        <pc:spChg chg="mod">
          <ac:chgData name="Malek, Jeb" userId="S::jeb.malek@tamu.edu::60687467-e533-4b88-99c9-a4c24fb41ab0" providerId="AD" clId="Web-{B463B71F-08CF-04DE-E9CB-DC4C2C73D2BE}" dt="2023-10-03T09:14:22.947" v="46" actId="20577"/>
          <ac:spMkLst>
            <pc:docMk/>
            <pc:sldMk cId="3059552803" sldId="289"/>
            <ac:spMk id="2" creationId="{2CF8BFA5-6BA8-ED66-268E-01D0BFB90A1A}"/>
          </ac:spMkLst>
        </pc:spChg>
      </pc:sldChg>
      <pc:sldChg chg="addSp modSp">
        <pc:chgData name="Malek, Jeb" userId="S::jeb.malek@tamu.edu::60687467-e533-4b88-99c9-a4c24fb41ab0" providerId="AD" clId="Web-{B463B71F-08CF-04DE-E9CB-DC4C2C73D2BE}" dt="2023-10-03T09:30:31.040" v="203" actId="1076"/>
        <pc:sldMkLst>
          <pc:docMk/>
          <pc:sldMk cId="2026557183" sldId="290"/>
        </pc:sldMkLst>
        <pc:spChg chg="mod">
          <ac:chgData name="Malek, Jeb" userId="S::jeb.malek@tamu.edu::60687467-e533-4b88-99c9-a4c24fb41ab0" providerId="AD" clId="Web-{B463B71F-08CF-04DE-E9CB-DC4C2C73D2BE}" dt="2023-10-03T09:11:39.519" v="12" actId="20577"/>
          <ac:spMkLst>
            <pc:docMk/>
            <pc:sldMk cId="2026557183" sldId="290"/>
            <ac:spMk id="2" creationId="{42982ACE-E5A8-57ED-1774-37DC94BA2BA4}"/>
          </ac:spMkLst>
        </pc:spChg>
        <pc:spChg chg="mod">
          <ac:chgData name="Malek, Jeb" userId="S::jeb.malek@tamu.edu::60687467-e533-4b88-99c9-a4c24fb41ab0" providerId="AD" clId="Web-{B463B71F-08CF-04DE-E9CB-DC4C2C73D2BE}" dt="2023-10-03T09:11:22.769" v="0" actId="20577"/>
          <ac:spMkLst>
            <pc:docMk/>
            <pc:sldMk cId="2026557183" sldId="290"/>
            <ac:spMk id="3" creationId="{BD30FC60-36F8-96FE-7F70-4CF6CCC51008}"/>
          </ac:spMkLst>
        </pc:spChg>
        <pc:picChg chg="add mod">
          <ac:chgData name="Malek, Jeb" userId="S::jeb.malek@tamu.edu::60687467-e533-4b88-99c9-a4c24fb41ab0" providerId="AD" clId="Web-{B463B71F-08CF-04DE-E9CB-DC4C2C73D2BE}" dt="2023-10-03T09:30:31.040" v="203" actId="1076"/>
          <ac:picMkLst>
            <pc:docMk/>
            <pc:sldMk cId="2026557183" sldId="290"/>
            <ac:picMk id="4" creationId="{D4B19775-D08E-58D6-5D9B-D9FB8374EA5B}"/>
          </ac:picMkLst>
        </pc:picChg>
      </pc:sldChg>
      <pc:sldChg chg="add ord replId">
        <pc:chgData name="Malek, Jeb" userId="S::jeb.malek@tamu.edu::60687467-e533-4b88-99c9-a4c24fb41ab0" providerId="AD" clId="Web-{B463B71F-08CF-04DE-E9CB-DC4C2C73D2BE}" dt="2023-10-03T09:20:38.771" v="127"/>
        <pc:sldMkLst>
          <pc:docMk/>
          <pc:sldMk cId="1310372449" sldId="291"/>
        </pc:sldMkLst>
      </pc:sldChg>
    </pc:docChg>
  </pc:docChgLst>
  <pc:docChgLst>
    <pc:chgData name="Livingston, Tyler" userId="S::livingstons1@tamu.edu::f145a04b-1663-40a0-aa81-0665d41ff751" providerId="AD" clId="Web-{DA0E817B-EEA5-44C1-963A-F8DC92720D02}"/>
    <pc:docChg chg="modSld">
      <pc:chgData name="Livingston, Tyler" userId="S::livingstons1@tamu.edu::f145a04b-1663-40a0-aa81-0665d41ff751" providerId="AD" clId="Web-{DA0E817B-EEA5-44C1-963A-F8DC92720D02}" dt="2023-10-04T13:34:48.797" v="53" actId="20577"/>
      <pc:docMkLst>
        <pc:docMk/>
      </pc:docMkLst>
      <pc:sldChg chg="modSp">
        <pc:chgData name="Livingston, Tyler" userId="S::livingstons1@tamu.edu::f145a04b-1663-40a0-aa81-0665d41ff751" providerId="AD" clId="Web-{DA0E817B-EEA5-44C1-963A-F8DC92720D02}" dt="2023-10-04T13:34:48.797" v="53" actId="20577"/>
        <pc:sldMkLst>
          <pc:docMk/>
          <pc:sldMk cId="2410652104" sldId="292"/>
        </pc:sldMkLst>
        <pc:spChg chg="mod">
          <ac:chgData name="Livingston, Tyler" userId="S::livingstons1@tamu.edu::f145a04b-1663-40a0-aa81-0665d41ff751" providerId="AD" clId="Web-{DA0E817B-EEA5-44C1-963A-F8DC92720D02}" dt="2023-10-04T13:34:48.797" v="53" actId="20577"/>
          <ac:spMkLst>
            <pc:docMk/>
            <pc:sldMk cId="2410652104" sldId="292"/>
            <ac:spMk id="3" creationId="{2BE85683-ED59-2BBE-94E7-7C9811643F0E}"/>
          </ac:spMkLst>
        </pc:spChg>
      </pc:sldChg>
    </pc:docChg>
  </pc:docChgLst>
  <pc:docChgLst>
    <pc:chgData name="Malek, Jeb" userId="S::jeb.malek@tamu.edu::60687467-e533-4b88-99c9-a4c24fb41ab0" providerId="AD" clId="Web-{EBC485A9-88DD-422A-8B40-942DB054DBBD}"/>
    <pc:docChg chg="modSld">
      <pc:chgData name="Malek, Jeb" userId="S::jeb.malek@tamu.edu::60687467-e533-4b88-99c9-a4c24fb41ab0" providerId="AD" clId="Web-{EBC485A9-88DD-422A-8B40-942DB054DBBD}" dt="2023-10-25T01:40:27.160" v="5" actId="20577"/>
      <pc:docMkLst>
        <pc:docMk/>
      </pc:docMkLst>
      <pc:sldChg chg="modSp">
        <pc:chgData name="Malek, Jeb" userId="S::jeb.malek@tamu.edu::60687467-e533-4b88-99c9-a4c24fb41ab0" providerId="AD" clId="Web-{EBC485A9-88DD-422A-8B40-942DB054DBBD}" dt="2023-10-25T01:39:21.345" v="1" actId="20577"/>
        <pc:sldMkLst>
          <pc:docMk/>
          <pc:sldMk cId="1628571770" sldId="256"/>
        </pc:sldMkLst>
        <pc:spChg chg="mod">
          <ac:chgData name="Malek, Jeb" userId="S::jeb.malek@tamu.edu::60687467-e533-4b88-99c9-a4c24fb41ab0" providerId="AD" clId="Web-{EBC485A9-88DD-422A-8B40-942DB054DBBD}" dt="2023-10-25T01:39:21.345" v="1" actId="20577"/>
          <ac:spMkLst>
            <pc:docMk/>
            <pc:sldMk cId="1628571770" sldId="256"/>
            <ac:spMk id="2" creationId="{00000000-0000-0000-0000-000000000000}"/>
          </ac:spMkLst>
        </pc:spChg>
      </pc:sldChg>
      <pc:sldChg chg="modSp">
        <pc:chgData name="Malek, Jeb" userId="S::jeb.malek@tamu.edu::60687467-e533-4b88-99c9-a4c24fb41ab0" providerId="AD" clId="Web-{EBC485A9-88DD-422A-8B40-942DB054DBBD}" dt="2023-10-25T01:40:27.160" v="5" actId="20577"/>
        <pc:sldMkLst>
          <pc:docMk/>
          <pc:sldMk cId="4028750370" sldId="277"/>
        </pc:sldMkLst>
        <pc:spChg chg="mod">
          <ac:chgData name="Malek, Jeb" userId="S::jeb.malek@tamu.edu::60687467-e533-4b88-99c9-a4c24fb41ab0" providerId="AD" clId="Web-{EBC485A9-88DD-422A-8B40-942DB054DBBD}" dt="2023-10-25T01:40:27.160" v="5" actId="20577"/>
          <ac:spMkLst>
            <pc:docMk/>
            <pc:sldMk cId="4028750370" sldId="277"/>
            <ac:spMk id="3" creationId="{00000000-0000-0000-0000-000000000000}"/>
          </ac:spMkLst>
        </pc:spChg>
      </pc:sldChg>
      <pc:sldChg chg="modSp">
        <pc:chgData name="Malek, Jeb" userId="S::jeb.malek@tamu.edu::60687467-e533-4b88-99c9-a4c24fb41ab0" providerId="AD" clId="Web-{EBC485A9-88DD-422A-8B40-942DB054DBBD}" dt="2023-10-25T01:40:07.269" v="3" actId="20577"/>
        <pc:sldMkLst>
          <pc:docMk/>
          <pc:sldMk cId="2410652104" sldId="292"/>
        </pc:sldMkLst>
        <pc:spChg chg="mod">
          <ac:chgData name="Malek, Jeb" userId="S::jeb.malek@tamu.edu::60687467-e533-4b88-99c9-a4c24fb41ab0" providerId="AD" clId="Web-{EBC485A9-88DD-422A-8B40-942DB054DBBD}" dt="2023-10-25T01:40:07.269" v="3" actId="20577"/>
          <ac:spMkLst>
            <pc:docMk/>
            <pc:sldMk cId="2410652104" sldId="292"/>
            <ac:spMk id="3" creationId="{2BE85683-ED59-2BBE-94E7-7C9811643F0E}"/>
          </ac:spMkLst>
        </pc:spChg>
      </pc:sldChg>
    </pc:docChg>
  </pc:docChgLst>
  <pc:docChgLst>
    <pc:chgData name="Malek, Jeb" userId="S::jeb.malek@tamu.edu::60687467-e533-4b88-99c9-a4c24fb41ab0" providerId="AD" clId="Web-{3D86288B-178A-9B2B-8BE8-392513C9D591}"/>
    <pc:docChg chg="modSld">
      <pc:chgData name="Malek, Jeb" userId="S::jeb.malek@tamu.edu::60687467-e533-4b88-99c9-a4c24fb41ab0" providerId="AD" clId="Web-{3D86288B-178A-9B2B-8BE8-392513C9D591}" dt="2023-10-16T15:17:33.837" v="80" actId="20577"/>
      <pc:docMkLst>
        <pc:docMk/>
      </pc:docMkLst>
      <pc:sldChg chg="modSp">
        <pc:chgData name="Malek, Jeb" userId="S::jeb.malek@tamu.edu::60687467-e533-4b88-99c9-a4c24fb41ab0" providerId="AD" clId="Web-{3D86288B-178A-9B2B-8BE8-392513C9D591}" dt="2023-10-16T15:09:23.915" v="6" actId="20577"/>
        <pc:sldMkLst>
          <pc:docMk/>
          <pc:sldMk cId="1628571770" sldId="256"/>
        </pc:sldMkLst>
        <pc:spChg chg="mod">
          <ac:chgData name="Malek, Jeb" userId="S::jeb.malek@tamu.edu::60687467-e533-4b88-99c9-a4c24fb41ab0" providerId="AD" clId="Web-{3D86288B-178A-9B2B-8BE8-392513C9D591}" dt="2023-10-16T15:09:23.915" v="6" actId="20577"/>
          <ac:spMkLst>
            <pc:docMk/>
            <pc:sldMk cId="1628571770" sldId="256"/>
            <ac:spMk id="2" creationId="{00000000-0000-0000-0000-000000000000}"/>
          </ac:spMkLst>
        </pc:spChg>
      </pc:sldChg>
      <pc:sldChg chg="modSp">
        <pc:chgData name="Malek, Jeb" userId="S::jeb.malek@tamu.edu::60687467-e533-4b88-99c9-a4c24fb41ab0" providerId="AD" clId="Web-{3D86288B-178A-9B2B-8BE8-392513C9D591}" dt="2023-10-16T15:12:39.437" v="46" actId="20577"/>
        <pc:sldMkLst>
          <pc:docMk/>
          <pc:sldMk cId="4028750370" sldId="277"/>
        </pc:sldMkLst>
        <pc:spChg chg="mod">
          <ac:chgData name="Malek, Jeb" userId="S::jeb.malek@tamu.edu::60687467-e533-4b88-99c9-a4c24fb41ab0" providerId="AD" clId="Web-{3D86288B-178A-9B2B-8BE8-392513C9D591}" dt="2023-10-16T15:12:39.437" v="46" actId="20577"/>
          <ac:spMkLst>
            <pc:docMk/>
            <pc:sldMk cId="4028750370" sldId="277"/>
            <ac:spMk id="3" creationId="{00000000-0000-0000-0000-000000000000}"/>
          </ac:spMkLst>
        </pc:spChg>
      </pc:sldChg>
      <pc:sldChg chg="delSp modSp">
        <pc:chgData name="Malek, Jeb" userId="S::jeb.malek@tamu.edu::60687467-e533-4b88-99c9-a4c24fb41ab0" providerId="AD" clId="Web-{3D86288B-178A-9B2B-8BE8-392513C9D591}" dt="2023-10-16T15:17:33.837" v="80" actId="20577"/>
        <pc:sldMkLst>
          <pc:docMk/>
          <pc:sldMk cId="3059552803" sldId="289"/>
        </pc:sldMkLst>
        <pc:spChg chg="mod">
          <ac:chgData name="Malek, Jeb" userId="S::jeb.malek@tamu.edu::60687467-e533-4b88-99c9-a4c24fb41ab0" providerId="AD" clId="Web-{3D86288B-178A-9B2B-8BE8-392513C9D591}" dt="2023-10-16T15:17:33.837" v="80" actId="20577"/>
          <ac:spMkLst>
            <pc:docMk/>
            <pc:sldMk cId="3059552803" sldId="289"/>
            <ac:spMk id="3" creationId="{FC44AFFE-77C9-6153-186E-27D6C8891056}"/>
          </ac:spMkLst>
        </pc:spChg>
        <pc:picChg chg="del mod">
          <ac:chgData name="Malek, Jeb" userId="S::jeb.malek@tamu.edu::60687467-e533-4b88-99c9-a4c24fb41ab0" providerId="AD" clId="Web-{3D86288B-178A-9B2B-8BE8-392513C9D591}" dt="2023-10-16T15:13:18.891" v="57"/>
          <ac:picMkLst>
            <pc:docMk/>
            <pc:sldMk cId="3059552803" sldId="289"/>
            <ac:picMk id="7" creationId="{77226A3B-5280-9560-CD2B-FD6090C90250}"/>
          </ac:picMkLst>
        </pc:picChg>
      </pc:sldChg>
      <pc:sldChg chg="modSp">
        <pc:chgData name="Malek, Jeb" userId="S::jeb.malek@tamu.edu::60687467-e533-4b88-99c9-a4c24fb41ab0" providerId="AD" clId="Web-{3D86288B-178A-9B2B-8BE8-392513C9D591}" dt="2023-10-16T15:10:24.386" v="15" actId="20577"/>
        <pc:sldMkLst>
          <pc:docMk/>
          <pc:sldMk cId="3091254048" sldId="293"/>
        </pc:sldMkLst>
        <pc:spChg chg="mod">
          <ac:chgData name="Malek, Jeb" userId="S::jeb.malek@tamu.edu::60687467-e533-4b88-99c9-a4c24fb41ab0" providerId="AD" clId="Web-{3D86288B-178A-9B2B-8BE8-392513C9D591}" dt="2023-10-16T15:10:24.386" v="15" actId="20577"/>
          <ac:spMkLst>
            <pc:docMk/>
            <pc:sldMk cId="3091254048" sldId="293"/>
            <ac:spMk id="3" creationId="{5F93889B-877C-AB92-09E3-C3ABEB272C44}"/>
          </ac:spMkLst>
        </pc:spChg>
        <pc:picChg chg="mod">
          <ac:chgData name="Malek, Jeb" userId="S::jeb.malek@tamu.edu::60687467-e533-4b88-99c9-a4c24fb41ab0" providerId="AD" clId="Web-{3D86288B-178A-9B2B-8BE8-392513C9D591}" dt="2023-10-16T15:09:54.760" v="9" actId="1076"/>
          <ac:picMkLst>
            <pc:docMk/>
            <pc:sldMk cId="3091254048" sldId="293"/>
            <ac:picMk id="4" creationId="{AF4D0682-661A-89AB-ED53-8D3F36D71D7C}"/>
          </ac:picMkLst>
        </pc:picChg>
      </pc:sldChg>
    </pc:docChg>
  </pc:docChgLst>
  <pc:docChgLst>
    <pc:chgData name="Haylow, Lyric C" userId="S::lyrich237339@tamu.edu::f63779a3-44cb-46e5-a715-54f7655c3751" providerId="AD" clId="Web-{299182EC-0AC5-4194-9242-2A3A718F453B}"/>
    <pc:docChg chg="modSld">
      <pc:chgData name="Haylow, Lyric C" userId="S::lyrich237339@tamu.edu::f63779a3-44cb-46e5-a715-54f7655c3751" providerId="AD" clId="Web-{299182EC-0AC5-4194-9242-2A3A718F453B}" dt="2023-10-04T14:22:52.428" v="19" actId="1076"/>
      <pc:docMkLst>
        <pc:docMk/>
      </pc:docMkLst>
      <pc:sldChg chg="addSp modSp">
        <pc:chgData name="Haylow, Lyric C" userId="S::lyrich237339@tamu.edu::f63779a3-44cb-46e5-a715-54f7655c3751" providerId="AD" clId="Web-{299182EC-0AC5-4194-9242-2A3A718F453B}" dt="2023-10-04T14:21:18.879" v="6" actId="20577"/>
        <pc:sldMkLst>
          <pc:docMk/>
          <pc:sldMk cId="1671867253" sldId="280"/>
        </pc:sldMkLst>
        <pc:spChg chg="mod">
          <ac:chgData name="Haylow, Lyric C" userId="S::lyrich237339@tamu.edu::f63779a3-44cb-46e5-a715-54f7655c3751" providerId="AD" clId="Web-{299182EC-0AC5-4194-9242-2A3A718F453B}" dt="2023-10-04T14:21:18.879" v="6" actId="20577"/>
          <ac:spMkLst>
            <pc:docMk/>
            <pc:sldMk cId="1671867253" sldId="280"/>
            <ac:spMk id="2" creationId="{00000000-0000-0000-0000-000000000000}"/>
          </ac:spMkLst>
        </pc:spChg>
        <pc:picChg chg="add mod">
          <ac:chgData name="Haylow, Lyric C" userId="S::lyrich237339@tamu.edu::f63779a3-44cb-46e5-a715-54f7655c3751" providerId="AD" clId="Web-{299182EC-0AC5-4194-9242-2A3A718F453B}" dt="2023-10-04T14:21:15.769" v="4" actId="14100"/>
          <ac:picMkLst>
            <pc:docMk/>
            <pc:sldMk cId="1671867253" sldId="280"/>
            <ac:picMk id="3" creationId="{413C2FEE-71A0-C228-0583-37AC3B7466FC}"/>
          </ac:picMkLst>
        </pc:picChg>
      </pc:sldChg>
      <pc:sldChg chg="addSp modSp">
        <pc:chgData name="Haylow, Lyric C" userId="S::lyrich237339@tamu.edu::f63779a3-44cb-46e5-a715-54f7655c3751" providerId="AD" clId="Web-{299182EC-0AC5-4194-9242-2A3A718F453B}" dt="2023-10-04T14:22:52.428" v="19" actId="1076"/>
        <pc:sldMkLst>
          <pc:docMk/>
          <pc:sldMk cId="1315630434" sldId="295"/>
        </pc:sldMkLst>
        <pc:spChg chg="mod">
          <ac:chgData name="Haylow, Lyric C" userId="S::lyrich237339@tamu.edu::f63779a3-44cb-46e5-a715-54f7655c3751" providerId="AD" clId="Web-{299182EC-0AC5-4194-9242-2A3A718F453B}" dt="2023-10-04T14:22:10.740" v="10" actId="20577"/>
          <ac:spMkLst>
            <pc:docMk/>
            <pc:sldMk cId="1315630434" sldId="295"/>
            <ac:spMk id="2" creationId="{01193F51-0C8B-4B42-A003-5C38E018D70E}"/>
          </ac:spMkLst>
        </pc:spChg>
        <pc:picChg chg="add mod">
          <ac:chgData name="Haylow, Lyric C" userId="S::lyrich237339@tamu.edu::f63779a3-44cb-46e5-a715-54f7655c3751" providerId="AD" clId="Web-{299182EC-0AC5-4194-9242-2A3A718F453B}" dt="2023-10-04T14:22:52.428" v="19" actId="1076"/>
          <ac:picMkLst>
            <pc:docMk/>
            <pc:sldMk cId="1315630434" sldId="295"/>
            <ac:picMk id="3" creationId="{2665A02E-85B8-4C35-C029-968A231D6A24}"/>
          </ac:picMkLst>
        </pc:picChg>
      </pc:sldChg>
    </pc:docChg>
  </pc:docChgLst>
  <pc:docChgLst>
    <pc:chgData name="Malek, Jeb" userId="S::jeb.malek@tamu.edu::60687467-e533-4b88-99c9-a4c24fb41ab0" providerId="AD" clId="Web-{C5AAA16D-E579-6E38-9A60-DFF4A90B34DF}"/>
    <pc:docChg chg="modSld">
      <pc:chgData name="Malek, Jeb" userId="S::jeb.malek@tamu.edu::60687467-e533-4b88-99c9-a4c24fb41ab0" providerId="AD" clId="Web-{C5AAA16D-E579-6E38-9A60-DFF4A90B34DF}" dt="2023-10-25T04:43:22.647" v="4" actId="1076"/>
      <pc:docMkLst>
        <pc:docMk/>
      </pc:docMkLst>
      <pc:sldChg chg="addSp modSp">
        <pc:chgData name="Malek, Jeb" userId="S::jeb.malek@tamu.edu::60687467-e533-4b88-99c9-a4c24fb41ab0" providerId="AD" clId="Web-{C5AAA16D-E579-6E38-9A60-DFF4A90B34DF}" dt="2023-10-25T04:43:22.647" v="4" actId="1076"/>
        <pc:sldMkLst>
          <pc:docMk/>
          <pc:sldMk cId="3059552803" sldId="289"/>
        </pc:sldMkLst>
        <pc:picChg chg="add mod">
          <ac:chgData name="Malek, Jeb" userId="S::jeb.malek@tamu.edu::60687467-e533-4b88-99c9-a4c24fb41ab0" providerId="AD" clId="Web-{C5AAA16D-E579-6E38-9A60-DFF4A90B34DF}" dt="2023-10-25T04:43:22.647" v="4" actId="1076"/>
          <ac:picMkLst>
            <pc:docMk/>
            <pc:sldMk cId="3059552803" sldId="289"/>
            <ac:picMk id="2" creationId="{2B47FE7E-F81B-10B3-3263-8913D193FC6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B8F6D-CC78-43D7-B2DB-8D1F23849065}" type="datetimeFigureOut">
              <a:rPr lang="en-US" smtClean="0"/>
              <a:t>10/25/2023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3B590-7759-491A-AC5A-8D20F39330BB}" type="slidenum">
              <a:rPr lang="en-US" smtClean="0"/>
              <a:t>‹#›</a:t>
            </a:fld>
            <a:endParaRPr lang="en-US"/>
          </a:p>
        </p:txBody>
      </p:sp>
    </p:spTree>
    <p:extLst>
      <p:ext uri="{BB962C8B-B14F-4D97-AF65-F5344CB8AC3E}">
        <p14:creationId xmlns:p14="http://schemas.microsoft.com/office/powerpoint/2010/main" val="1988494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9E7E347-BF35-4F52-BD21-68A6A0B4CD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FADD7D03-0181-4C2C-A2A7-EF2371B076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6" name="Slide Number Placeholder 3">
            <a:extLst>
              <a:ext uri="{FF2B5EF4-FFF2-40B4-BE49-F238E27FC236}">
                <a16:creationId xmlns:a16="http://schemas.microsoft.com/office/drawing/2014/main" id="{C769EB63-B13A-4E59-9826-FAE0DB8283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6AF0D1-129D-40C7-93F8-22A900ACB001}" type="slidenum">
              <a:rPr lang="en-US" altLang="en-US" smtClean="0"/>
              <a:pPr>
                <a:spcBef>
                  <a:spcPct val="0"/>
                </a:spcBef>
              </a:pPr>
              <a:t>7</a:t>
            </a:fld>
            <a:endParaRPr lang="en-US" altLang="en-US"/>
          </a:p>
        </p:txBody>
      </p:sp>
    </p:spTree>
    <p:extLst>
      <p:ext uri="{BB962C8B-B14F-4D97-AF65-F5344CB8AC3E}">
        <p14:creationId xmlns:p14="http://schemas.microsoft.com/office/powerpoint/2010/main" val="1096809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9E7E347-BF35-4F52-BD21-68A6A0B4CD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FADD7D03-0181-4C2C-A2A7-EF2371B076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6" name="Slide Number Placeholder 3">
            <a:extLst>
              <a:ext uri="{FF2B5EF4-FFF2-40B4-BE49-F238E27FC236}">
                <a16:creationId xmlns:a16="http://schemas.microsoft.com/office/drawing/2014/main" id="{C769EB63-B13A-4E59-9826-FAE0DB8283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6AF0D1-129D-40C7-93F8-22A900ACB001}" type="slidenum">
              <a:rPr lang="en-US" altLang="en-US" smtClean="0"/>
              <a:pPr>
                <a:spcBef>
                  <a:spcPct val="0"/>
                </a:spcBef>
              </a:pPr>
              <a:t>10</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operator for signal at particular timing, comparator , using a triangular wave with , using the comparator and the triangle wave , pulses can be created</a:t>
            </a:r>
          </a:p>
        </p:txBody>
      </p:sp>
      <p:sp>
        <p:nvSpPr>
          <p:cNvPr id="4" name="Slide Number Placeholder 3"/>
          <p:cNvSpPr>
            <a:spLocks noGrp="1"/>
          </p:cNvSpPr>
          <p:nvPr>
            <p:ph type="sldNum" sz="quarter" idx="5"/>
          </p:nvPr>
        </p:nvSpPr>
        <p:spPr/>
        <p:txBody>
          <a:bodyPr/>
          <a:lstStyle/>
          <a:p>
            <a:fld id="{28F3B590-7759-491A-AC5A-8D20F39330BB}" type="slidenum">
              <a:rPr lang="en-US" smtClean="0"/>
              <a:t>11</a:t>
            </a:fld>
            <a:endParaRPr lang="en-US"/>
          </a:p>
        </p:txBody>
      </p:sp>
    </p:spTree>
    <p:extLst>
      <p:ext uri="{BB962C8B-B14F-4D97-AF65-F5344CB8AC3E}">
        <p14:creationId xmlns:p14="http://schemas.microsoft.com/office/powerpoint/2010/main" val="282044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50 percent on 50 percent off, half on , half off</a:t>
            </a:r>
          </a:p>
        </p:txBody>
      </p:sp>
      <p:sp>
        <p:nvSpPr>
          <p:cNvPr id="4" name="Slide Number Placeholder 3"/>
          <p:cNvSpPr>
            <a:spLocks noGrp="1"/>
          </p:cNvSpPr>
          <p:nvPr>
            <p:ph type="sldNum" sz="quarter" idx="5"/>
          </p:nvPr>
        </p:nvSpPr>
        <p:spPr/>
        <p:txBody>
          <a:bodyPr/>
          <a:lstStyle/>
          <a:p>
            <a:fld id="{28F3B590-7759-491A-AC5A-8D20F39330BB}" type="slidenum">
              <a:rPr lang="en-US" smtClean="0"/>
              <a:t>12</a:t>
            </a:fld>
            <a:endParaRPr lang="en-US"/>
          </a:p>
        </p:txBody>
      </p:sp>
    </p:spTree>
    <p:extLst>
      <p:ext uri="{BB962C8B-B14F-4D97-AF65-F5344CB8AC3E}">
        <p14:creationId xmlns:p14="http://schemas.microsoft.com/office/powerpoint/2010/main" val="3762355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9E7E347-BF35-4F52-BD21-68A6A0B4CD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FADD7D03-0181-4C2C-A2A7-EF2371B076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6" name="Slide Number Placeholder 3">
            <a:extLst>
              <a:ext uri="{FF2B5EF4-FFF2-40B4-BE49-F238E27FC236}">
                <a16:creationId xmlns:a16="http://schemas.microsoft.com/office/drawing/2014/main" id="{C769EB63-B13A-4E59-9826-FAE0DB8283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6AF0D1-129D-40C7-93F8-22A900ACB001}" type="slidenum">
              <a:rPr lang="en-US" altLang="en-US" smtClean="0"/>
              <a:pPr>
                <a:spcBef>
                  <a:spcPct val="0"/>
                </a:spcBef>
              </a:pPr>
              <a:t>13</a:t>
            </a:fld>
            <a:endParaRPr lang="en-US" altLang="en-US"/>
          </a:p>
        </p:txBody>
      </p:sp>
    </p:spTree>
    <p:extLst>
      <p:ext uri="{BB962C8B-B14F-4D97-AF65-F5344CB8AC3E}">
        <p14:creationId xmlns:p14="http://schemas.microsoft.com/office/powerpoint/2010/main" val="3464256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C6CA4DB7-EB3E-4B83-BD30-591BEA3FD53D}"/>
              </a:ext>
            </a:extLst>
          </p:cNvPr>
          <p:cNvSpPr>
            <a:spLocks noGrp="1"/>
          </p:cNvSpPr>
          <p:nvPr>
            <p:ph type="dt" sz="half" idx="10"/>
          </p:nvPr>
        </p:nvSpPr>
        <p:spPr/>
        <p:txBody>
          <a:bodyPr/>
          <a:lstStyle>
            <a:lvl1pPr>
              <a:defRPr/>
            </a:lvl1pPr>
          </a:lstStyle>
          <a:p>
            <a:pPr>
              <a:defRPr/>
            </a:pPr>
            <a:fld id="{7DD5F025-6A8C-4682-95FC-32BD5B8B32C7}" type="datetimeFigureOut">
              <a:rPr lang="en-US"/>
              <a:pPr>
                <a:defRPr/>
              </a:pPr>
              <a:t>10/25/2023</a:t>
            </a:fld>
            <a:endParaRPr lang="en-US"/>
          </a:p>
        </p:txBody>
      </p:sp>
      <p:sp>
        <p:nvSpPr>
          <p:cNvPr id="6" name="Footer Placeholder 4">
            <a:extLst>
              <a:ext uri="{FF2B5EF4-FFF2-40B4-BE49-F238E27FC236}">
                <a16:creationId xmlns:a16="http://schemas.microsoft.com/office/drawing/2014/main" id="{62C06947-E2B9-451B-889B-A23F274EFA6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8BC0199-9F8C-48AC-9A4A-C55EFEE05DA4}"/>
              </a:ext>
            </a:extLst>
          </p:cNvPr>
          <p:cNvSpPr>
            <a:spLocks noGrp="1"/>
          </p:cNvSpPr>
          <p:nvPr>
            <p:ph type="sldNum" sz="quarter" idx="12"/>
          </p:nvPr>
        </p:nvSpPr>
        <p:spPr/>
        <p:txBody>
          <a:bodyPr/>
          <a:lstStyle>
            <a:lvl1pPr>
              <a:defRPr/>
            </a:lvl1pPr>
          </a:lstStyle>
          <a:p>
            <a:pPr>
              <a:defRPr/>
            </a:pPr>
            <a:fld id="{13523462-BCE3-4B31-BB8E-FAAE4CD7884D}" type="slidenum">
              <a:rPr lang="en-US" altLang="en-US"/>
              <a:pPr>
                <a:defRPr/>
              </a:pPr>
              <a:t>‹#›</a:t>
            </a:fld>
            <a:endParaRPr lang="en-US" altLang="en-US"/>
          </a:p>
        </p:txBody>
      </p:sp>
    </p:spTree>
    <p:extLst>
      <p:ext uri="{BB962C8B-B14F-4D97-AF65-F5344CB8AC3E}">
        <p14:creationId xmlns:p14="http://schemas.microsoft.com/office/powerpoint/2010/main" val="358973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9A9C62B-F386-4CF6-A449-452220FAD93B}"/>
              </a:ext>
            </a:extLst>
          </p:cNvPr>
          <p:cNvSpPr>
            <a:spLocks noGrp="1"/>
          </p:cNvSpPr>
          <p:nvPr>
            <p:ph type="dt" sz="half" idx="10"/>
          </p:nvPr>
        </p:nvSpPr>
        <p:spPr/>
        <p:txBody>
          <a:bodyPr/>
          <a:lstStyle>
            <a:lvl1pPr>
              <a:defRPr/>
            </a:lvl1pPr>
          </a:lstStyle>
          <a:p>
            <a:pPr>
              <a:defRPr/>
            </a:pPr>
            <a:fld id="{D5F7B5EF-072D-4C73-A057-E95703CF3AFA}" type="datetimeFigureOut">
              <a:rPr lang="en-US"/>
              <a:pPr>
                <a:defRPr/>
              </a:pPr>
              <a:t>10/25/2023</a:t>
            </a:fld>
            <a:endParaRPr lang="en-US"/>
          </a:p>
        </p:txBody>
      </p:sp>
      <p:sp>
        <p:nvSpPr>
          <p:cNvPr id="8" name="Footer Placeholder 4">
            <a:extLst>
              <a:ext uri="{FF2B5EF4-FFF2-40B4-BE49-F238E27FC236}">
                <a16:creationId xmlns:a16="http://schemas.microsoft.com/office/drawing/2014/main" id="{DBC914C6-CFD8-4F80-A47E-FEABCD69EF64}"/>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62A300B-D94A-4BAD-BC75-CBF0C97A5BE7}"/>
              </a:ext>
            </a:extLst>
          </p:cNvPr>
          <p:cNvSpPr>
            <a:spLocks noGrp="1"/>
          </p:cNvSpPr>
          <p:nvPr>
            <p:ph type="sldNum" sz="quarter" idx="12"/>
          </p:nvPr>
        </p:nvSpPr>
        <p:spPr/>
        <p:txBody>
          <a:bodyPr/>
          <a:lstStyle>
            <a:lvl1pPr>
              <a:defRPr/>
            </a:lvl1pPr>
          </a:lstStyle>
          <a:p>
            <a:pPr>
              <a:defRPr/>
            </a:pPr>
            <a:fld id="{2E91999D-0E94-4712-B299-12FA82B9B1C7}" type="slidenum">
              <a:rPr lang="en-US" altLang="en-US"/>
              <a:pPr>
                <a:defRPr/>
              </a:pPr>
              <a:t>‹#›</a:t>
            </a:fld>
            <a:endParaRPr lang="en-US" altLang="en-US"/>
          </a:p>
        </p:txBody>
      </p:sp>
    </p:spTree>
    <p:extLst>
      <p:ext uri="{BB962C8B-B14F-4D97-AF65-F5344CB8AC3E}">
        <p14:creationId xmlns:p14="http://schemas.microsoft.com/office/powerpoint/2010/main" val="2930365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4335145-8ED0-4791-BB35-74636D6F3D74}"/>
              </a:ext>
            </a:extLst>
          </p:cNvPr>
          <p:cNvSpPr>
            <a:spLocks noGrp="1"/>
          </p:cNvSpPr>
          <p:nvPr>
            <p:ph type="dt" sz="half" idx="10"/>
          </p:nvPr>
        </p:nvSpPr>
        <p:spPr/>
        <p:txBody>
          <a:bodyPr/>
          <a:lstStyle>
            <a:lvl1pPr>
              <a:defRPr/>
            </a:lvl1pPr>
          </a:lstStyle>
          <a:p>
            <a:pPr>
              <a:defRPr/>
            </a:pPr>
            <a:fld id="{A82F8292-463E-49EB-9B6C-563702364FEA}" type="datetimeFigureOut">
              <a:rPr lang="en-US"/>
              <a:pPr>
                <a:defRPr/>
              </a:pPr>
              <a:t>10/25/2023</a:t>
            </a:fld>
            <a:endParaRPr lang="en-US"/>
          </a:p>
        </p:txBody>
      </p:sp>
      <p:sp>
        <p:nvSpPr>
          <p:cNvPr id="4" name="Footer Placeholder 4">
            <a:extLst>
              <a:ext uri="{FF2B5EF4-FFF2-40B4-BE49-F238E27FC236}">
                <a16:creationId xmlns:a16="http://schemas.microsoft.com/office/drawing/2014/main" id="{B124E74F-D019-4D83-A8BC-B320B51F8C6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DF954393-629E-4FB2-A6BE-58845ED6E473}"/>
              </a:ext>
            </a:extLst>
          </p:cNvPr>
          <p:cNvSpPr>
            <a:spLocks noGrp="1"/>
          </p:cNvSpPr>
          <p:nvPr>
            <p:ph type="sldNum" sz="quarter" idx="12"/>
          </p:nvPr>
        </p:nvSpPr>
        <p:spPr/>
        <p:txBody>
          <a:bodyPr/>
          <a:lstStyle>
            <a:lvl1pPr>
              <a:defRPr/>
            </a:lvl1pPr>
          </a:lstStyle>
          <a:p>
            <a:pPr>
              <a:defRPr/>
            </a:pPr>
            <a:fld id="{A34EA500-380A-4CE0-A0B8-213D15ACE89A}" type="slidenum">
              <a:rPr lang="en-US" altLang="en-US"/>
              <a:pPr>
                <a:defRPr/>
              </a:pPr>
              <a:t>‹#›</a:t>
            </a:fld>
            <a:endParaRPr lang="en-US" altLang="en-US"/>
          </a:p>
        </p:txBody>
      </p:sp>
    </p:spTree>
    <p:extLst>
      <p:ext uri="{BB962C8B-B14F-4D97-AF65-F5344CB8AC3E}">
        <p14:creationId xmlns:p14="http://schemas.microsoft.com/office/powerpoint/2010/main" val="1794277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8830F79-F8BE-437A-8933-07480507C0C3}"/>
              </a:ext>
            </a:extLst>
          </p:cNvPr>
          <p:cNvSpPr>
            <a:spLocks noGrp="1"/>
          </p:cNvSpPr>
          <p:nvPr>
            <p:ph type="dt" sz="half" idx="10"/>
          </p:nvPr>
        </p:nvSpPr>
        <p:spPr/>
        <p:txBody>
          <a:bodyPr/>
          <a:lstStyle>
            <a:lvl1pPr>
              <a:defRPr/>
            </a:lvl1pPr>
          </a:lstStyle>
          <a:p>
            <a:pPr>
              <a:defRPr/>
            </a:pPr>
            <a:fld id="{C7EBD75F-77C7-43E5-88EC-CF4B3E9E7FCC}" type="datetimeFigureOut">
              <a:rPr lang="en-US"/>
              <a:pPr>
                <a:defRPr/>
              </a:pPr>
              <a:t>10/25/2023</a:t>
            </a:fld>
            <a:endParaRPr lang="en-US"/>
          </a:p>
        </p:txBody>
      </p:sp>
      <p:sp>
        <p:nvSpPr>
          <p:cNvPr id="3" name="Footer Placeholder 4">
            <a:extLst>
              <a:ext uri="{FF2B5EF4-FFF2-40B4-BE49-F238E27FC236}">
                <a16:creationId xmlns:a16="http://schemas.microsoft.com/office/drawing/2014/main" id="{2487CE77-FF23-4DDD-B8C2-421C67684BC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A4A57E6-8A9B-405E-A9BB-ADF1DFD91E65}"/>
              </a:ext>
            </a:extLst>
          </p:cNvPr>
          <p:cNvSpPr>
            <a:spLocks noGrp="1"/>
          </p:cNvSpPr>
          <p:nvPr>
            <p:ph type="sldNum" sz="quarter" idx="12"/>
          </p:nvPr>
        </p:nvSpPr>
        <p:spPr/>
        <p:txBody>
          <a:bodyPr/>
          <a:lstStyle>
            <a:lvl1pPr>
              <a:defRPr/>
            </a:lvl1pPr>
          </a:lstStyle>
          <a:p>
            <a:pPr>
              <a:defRPr/>
            </a:pPr>
            <a:fld id="{1AD3BFCE-F53A-4849-AFB3-E4AED02C8633}" type="slidenum">
              <a:rPr lang="en-US" altLang="en-US"/>
              <a:pPr>
                <a:defRPr/>
              </a:pPr>
              <a:t>‹#›</a:t>
            </a:fld>
            <a:endParaRPr lang="en-US" altLang="en-US"/>
          </a:p>
        </p:txBody>
      </p:sp>
    </p:spTree>
    <p:extLst>
      <p:ext uri="{BB962C8B-B14F-4D97-AF65-F5344CB8AC3E}">
        <p14:creationId xmlns:p14="http://schemas.microsoft.com/office/powerpoint/2010/main" val="1383052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EEF0B21-8303-4BA8-A8CE-FDCF9264BBDD}"/>
              </a:ext>
            </a:extLst>
          </p:cNvPr>
          <p:cNvSpPr>
            <a:spLocks noGrp="1"/>
          </p:cNvSpPr>
          <p:nvPr>
            <p:ph type="dt" sz="half" idx="10"/>
          </p:nvPr>
        </p:nvSpPr>
        <p:spPr/>
        <p:txBody>
          <a:bodyPr/>
          <a:lstStyle>
            <a:lvl1pPr>
              <a:defRPr/>
            </a:lvl1pPr>
          </a:lstStyle>
          <a:p>
            <a:pPr>
              <a:defRPr/>
            </a:pPr>
            <a:fld id="{E62AC946-1DEE-4B90-A7F3-B4C2B207892C}" type="datetimeFigureOut">
              <a:rPr lang="en-US"/>
              <a:pPr>
                <a:defRPr/>
              </a:pPr>
              <a:t>10/25/2023</a:t>
            </a:fld>
            <a:endParaRPr lang="en-US"/>
          </a:p>
        </p:txBody>
      </p:sp>
      <p:sp>
        <p:nvSpPr>
          <p:cNvPr id="6" name="Footer Placeholder 4">
            <a:extLst>
              <a:ext uri="{FF2B5EF4-FFF2-40B4-BE49-F238E27FC236}">
                <a16:creationId xmlns:a16="http://schemas.microsoft.com/office/drawing/2014/main" id="{499CB4C0-C2FC-4C2C-BD7B-46CBA3CA93D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2BBBCBC-07C0-4EC7-878B-6A94B382300D}"/>
              </a:ext>
            </a:extLst>
          </p:cNvPr>
          <p:cNvSpPr>
            <a:spLocks noGrp="1"/>
          </p:cNvSpPr>
          <p:nvPr>
            <p:ph type="sldNum" sz="quarter" idx="12"/>
          </p:nvPr>
        </p:nvSpPr>
        <p:spPr/>
        <p:txBody>
          <a:bodyPr/>
          <a:lstStyle>
            <a:lvl1pPr>
              <a:defRPr/>
            </a:lvl1pPr>
          </a:lstStyle>
          <a:p>
            <a:pPr>
              <a:defRPr/>
            </a:pPr>
            <a:fld id="{CD2347D6-DC90-4F55-8FAB-64829F22ACCC}" type="slidenum">
              <a:rPr lang="en-US" altLang="en-US"/>
              <a:pPr>
                <a:defRPr/>
              </a:pPr>
              <a:t>‹#›</a:t>
            </a:fld>
            <a:endParaRPr lang="en-US" altLang="en-US"/>
          </a:p>
        </p:txBody>
      </p:sp>
    </p:spTree>
    <p:extLst>
      <p:ext uri="{BB962C8B-B14F-4D97-AF65-F5344CB8AC3E}">
        <p14:creationId xmlns:p14="http://schemas.microsoft.com/office/powerpoint/2010/main" val="1325756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5315C07-C5EB-46EA-BA55-3F44D2FD02D0}"/>
              </a:ext>
            </a:extLst>
          </p:cNvPr>
          <p:cNvSpPr>
            <a:spLocks noGrp="1"/>
          </p:cNvSpPr>
          <p:nvPr>
            <p:ph type="dt" sz="half" idx="10"/>
          </p:nvPr>
        </p:nvSpPr>
        <p:spPr/>
        <p:txBody>
          <a:bodyPr/>
          <a:lstStyle>
            <a:lvl1pPr>
              <a:defRPr/>
            </a:lvl1pPr>
          </a:lstStyle>
          <a:p>
            <a:pPr>
              <a:defRPr/>
            </a:pPr>
            <a:fld id="{10196C39-9781-475C-B257-97ED55310881}" type="datetimeFigureOut">
              <a:rPr lang="en-US"/>
              <a:pPr>
                <a:defRPr/>
              </a:pPr>
              <a:t>10/25/2023</a:t>
            </a:fld>
            <a:endParaRPr lang="en-US"/>
          </a:p>
        </p:txBody>
      </p:sp>
      <p:sp>
        <p:nvSpPr>
          <p:cNvPr id="6" name="Footer Placeholder 4">
            <a:extLst>
              <a:ext uri="{FF2B5EF4-FFF2-40B4-BE49-F238E27FC236}">
                <a16:creationId xmlns:a16="http://schemas.microsoft.com/office/drawing/2014/main" id="{3C18F26E-10AD-455A-9FC3-92C4409ABAC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3776986-27CA-42AE-B184-4E41F718A3D7}"/>
              </a:ext>
            </a:extLst>
          </p:cNvPr>
          <p:cNvSpPr>
            <a:spLocks noGrp="1"/>
          </p:cNvSpPr>
          <p:nvPr>
            <p:ph type="sldNum" sz="quarter" idx="12"/>
          </p:nvPr>
        </p:nvSpPr>
        <p:spPr/>
        <p:txBody>
          <a:bodyPr/>
          <a:lstStyle>
            <a:lvl1pPr>
              <a:defRPr/>
            </a:lvl1pPr>
          </a:lstStyle>
          <a:p>
            <a:pPr>
              <a:defRPr/>
            </a:pPr>
            <a:fld id="{4983DAF4-CEE7-4B67-A25D-339F17D360C3}" type="slidenum">
              <a:rPr lang="en-US" altLang="en-US"/>
              <a:pPr>
                <a:defRPr/>
              </a:pPr>
              <a:t>‹#›</a:t>
            </a:fld>
            <a:endParaRPr lang="en-US" altLang="en-US"/>
          </a:p>
        </p:txBody>
      </p:sp>
    </p:spTree>
    <p:extLst>
      <p:ext uri="{BB962C8B-B14F-4D97-AF65-F5344CB8AC3E}">
        <p14:creationId xmlns:p14="http://schemas.microsoft.com/office/powerpoint/2010/main" val="2739920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FEE7C-D016-4CF6-8BED-7261239977C1}"/>
              </a:ext>
            </a:extLst>
          </p:cNvPr>
          <p:cNvSpPr>
            <a:spLocks noGrp="1"/>
          </p:cNvSpPr>
          <p:nvPr>
            <p:ph type="dt" sz="half" idx="10"/>
          </p:nvPr>
        </p:nvSpPr>
        <p:spPr/>
        <p:txBody>
          <a:bodyPr/>
          <a:lstStyle>
            <a:lvl1pPr>
              <a:defRPr/>
            </a:lvl1pPr>
          </a:lstStyle>
          <a:p>
            <a:pPr>
              <a:defRPr/>
            </a:pPr>
            <a:fld id="{AD2C7D19-0855-47D6-8312-1E89E257CBD1}" type="datetimeFigureOut">
              <a:rPr lang="en-US"/>
              <a:pPr>
                <a:defRPr/>
              </a:pPr>
              <a:t>10/25/2023</a:t>
            </a:fld>
            <a:endParaRPr lang="en-US"/>
          </a:p>
        </p:txBody>
      </p:sp>
      <p:sp>
        <p:nvSpPr>
          <p:cNvPr id="5" name="Footer Placeholder 4">
            <a:extLst>
              <a:ext uri="{FF2B5EF4-FFF2-40B4-BE49-F238E27FC236}">
                <a16:creationId xmlns:a16="http://schemas.microsoft.com/office/drawing/2014/main" id="{D8B0BDD5-12D6-4BA5-88A6-23B46E0A81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AA1020A-55E6-49FF-B7B6-BF9756C1BC27}"/>
              </a:ext>
            </a:extLst>
          </p:cNvPr>
          <p:cNvSpPr>
            <a:spLocks noGrp="1"/>
          </p:cNvSpPr>
          <p:nvPr>
            <p:ph type="sldNum" sz="quarter" idx="12"/>
          </p:nvPr>
        </p:nvSpPr>
        <p:spPr/>
        <p:txBody>
          <a:bodyPr/>
          <a:lstStyle>
            <a:lvl1pPr>
              <a:defRPr/>
            </a:lvl1pPr>
          </a:lstStyle>
          <a:p>
            <a:pPr>
              <a:defRPr/>
            </a:pPr>
            <a:fld id="{1448E7B8-F568-4457-BDEC-AF1DAFB0BC38}" type="slidenum">
              <a:rPr lang="en-US" altLang="en-US"/>
              <a:pPr>
                <a:defRPr/>
              </a:pPr>
              <a:t>‹#›</a:t>
            </a:fld>
            <a:endParaRPr lang="en-US" altLang="en-US"/>
          </a:p>
        </p:txBody>
      </p:sp>
    </p:spTree>
    <p:extLst>
      <p:ext uri="{BB962C8B-B14F-4D97-AF65-F5344CB8AC3E}">
        <p14:creationId xmlns:p14="http://schemas.microsoft.com/office/powerpoint/2010/main" val="3459381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AB657-AD57-4B78-9DB7-9C89834DD463}"/>
              </a:ext>
            </a:extLst>
          </p:cNvPr>
          <p:cNvSpPr>
            <a:spLocks noGrp="1"/>
          </p:cNvSpPr>
          <p:nvPr>
            <p:ph type="dt" sz="half" idx="10"/>
          </p:nvPr>
        </p:nvSpPr>
        <p:spPr/>
        <p:txBody>
          <a:bodyPr/>
          <a:lstStyle>
            <a:lvl1pPr>
              <a:defRPr/>
            </a:lvl1pPr>
          </a:lstStyle>
          <a:p>
            <a:pPr>
              <a:defRPr/>
            </a:pPr>
            <a:fld id="{46603979-6328-45FB-92B3-84475ABC58F6}" type="datetimeFigureOut">
              <a:rPr lang="en-US"/>
              <a:pPr>
                <a:defRPr/>
              </a:pPr>
              <a:t>10/25/2023</a:t>
            </a:fld>
            <a:endParaRPr lang="en-US"/>
          </a:p>
        </p:txBody>
      </p:sp>
      <p:sp>
        <p:nvSpPr>
          <p:cNvPr id="5" name="Footer Placeholder 4">
            <a:extLst>
              <a:ext uri="{FF2B5EF4-FFF2-40B4-BE49-F238E27FC236}">
                <a16:creationId xmlns:a16="http://schemas.microsoft.com/office/drawing/2014/main" id="{53CEA7DC-9954-49CF-9804-0C9D851E730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E9357D4-5FE6-4DB4-8020-ED641D3E3F2E}"/>
              </a:ext>
            </a:extLst>
          </p:cNvPr>
          <p:cNvSpPr>
            <a:spLocks noGrp="1"/>
          </p:cNvSpPr>
          <p:nvPr>
            <p:ph type="sldNum" sz="quarter" idx="12"/>
          </p:nvPr>
        </p:nvSpPr>
        <p:spPr/>
        <p:txBody>
          <a:bodyPr/>
          <a:lstStyle>
            <a:lvl1pPr>
              <a:defRPr/>
            </a:lvl1pPr>
          </a:lstStyle>
          <a:p>
            <a:pPr>
              <a:defRPr/>
            </a:pPr>
            <a:fld id="{CCE81D32-AD36-485B-8FE2-D1911198A06A}" type="slidenum">
              <a:rPr lang="en-US" altLang="en-US"/>
              <a:pPr>
                <a:defRPr/>
              </a:pPr>
              <a:t>‹#›</a:t>
            </a:fld>
            <a:endParaRPr lang="en-US" altLang="en-US"/>
          </a:p>
        </p:txBody>
      </p:sp>
    </p:spTree>
    <p:extLst>
      <p:ext uri="{BB962C8B-B14F-4D97-AF65-F5344CB8AC3E}">
        <p14:creationId xmlns:p14="http://schemas.microsoft.com/office/powerpoint/2010/main" val="3673832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8FEDFB18-E139-424C-849E-4CE34724F3C6}"/>
              </a:ext>
            </a:extLst>
          </p:cNvPr>
          <p:cNvSpPr>
            <a:spLocks noGrp="1"/>
          </p:cNvSpPr>
          <p:nvPr>
            <p:ph type="dt" sz="half" idx="10"/>
          </p:nvPr>
        </p:nvSpPr>
        <p:spPr/>
        <p:txBody>
          <a:bodyPr/>
          <a:lstStyle>
            <a:lvl1pPr>
              <a:defRPr/>
            </a:lvl1pPr>
          </a:lstStyle>
          <a:p>
            <a:pPr>
              <a:defRPr/>
            </a:pPr>
            <a:fld id="{ABE2D5BB-78CE-4562-A105-7B13EC2D7FA8}" type="datetimeFigureOut">
              <a:rPr lang="en-US"/>
              <a:pPr>
                <a:defRPr/>
              </a:pPr>
              <a:t>10/25/2023</a:t>
            </a:fld>
            <a:endParaRPr lang="en-US"/>
          </a:p>
        </p:txBody>
      </p:sp>
      <p:sp>
        <p:nvSpPr>
          <p:cNvPr id="5" name="Footer Placeholder 4">
            <a:extLst>
              <a:ext uri="{FF2B5EF4-FFF2-40B4-BE49-F238E27FC236}">
                <a16:creationId xmlns:a16="http://schemas.microsoft.com/office/drawing/2014/main" id="{9A43FF04-A69C-432A-BC80-85094BDB93F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FD59DBA-1787-4EC7-8C95-B38E563DE959}"/>
              </a:ext>
            </a:extLst>
          </p:cNvPr>
          <p:cNvSpPr>
            <a:spLocks noGrp="1"/>
          </p:cNvSpPr>
          <p:nvPr>
            <p:ph type="sldNum" sz="quarter" idx="12"/>
          </p:nvPr>
        </p:nvSpPr>
        <p:spPr/>
        <p:txBody>
          <a:bodyPr/>
          <a:lstStyle>
            <a:lvl1pPr>
              <a:defRPr/>
            </a:lvl1pPr>
          </a:lstStyle>
          <a:p>
            <a:pPr>
              <a:defRPr/>
            </a:pPr>
            <a:fld id="{0AAE8315-52C7-4A45-A868-64F18E7245B1}" type="slidenum">
              <a:rPr lang="en-US" altLang="en-US"/>
              <a:pPr>
                <a:defRPr/>
              </a:pPr>
              <a:t>‹#›</a:t>
            </a:fld>
            <a:endParaRPr lang="en-US" altLang="en-US"/>
          </a:p>
        </p:txBody>
      </p:sp>
    </p:spTree>
    <p:extLst>
      <p:ext uri="{BB962C8B-B14F-4D97-AF65-F5344CB8AC3E}">
        <p14:creationId xmlns:p14="http://schemas.microsoft.com/office/powerpoint/2010/main" val="379969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03EF96-EA1F-4CE3-96A0-CC32BD246C8F}"/>
              </a:ext>
            </a:extLst>
          </p:cNvPr>
          <p:cNvSpPr>
            <a:spLocks noGrp="1"/>
          </p:cNvSpPr>
          <p:nvPr>
            <p:ph type="dt" sz="half" idx="10"/>
          </p:nvPr>
        </p:nvSpPr>
        <p:spPr/>
        <p:txBody>
          <a:bodyPr/>
          <a:lstStyle>
            <a:lvl1pPr>
              <a:defRPr/>
            </a:lvl1pPr>
          </a:lstStyle>
          <a:p>
            <a:pPr>
              <a:defRPr/>
            </a:pPr>
            <a:fld id="{6A7E2E1A-D469-45F2-82BD-836CA913CC3A}" type="datetimeFigureOut">
              <a:rPr lang="en-US"/>
              <a:pPr>
                <a:defRPr/>
              </a:pPr>
              <a:t>10/25/2023</a:t>
            </a:fld>
            <a:endParaRPr lang="en-US"/>
          </a:p>
        </p:txBody>
      </p:sp>
      <p:sp>
        <p:nvSpPr>
          <p:cNvPr id="5" name="Footer Placeholder 4">
            <a:extLst>
              <a:ext uri="{FF2B5EF4-FFF2-40B4-BE49-F238E27FC236}">
                <a16:creationId xmlns:a16="http://schemas.microsoft.com/office/drawing/2014/main" id="{CCE9A4D0-A9E9-4F51-9A41-47693CBA1F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6A437D0-87B0-4F41-854F-D89304D34FDE}"/>
              </a:ext>
            </a:extLst>
          </p:cNvPr>
          <p:cNvSpPr>
            <a:spLocks noGrp="1"/>
          </p:cNvSpPr>
          <p:nvPr>
            <p:ph type="sldNum" sz="quarter" idx="12"/>
          </p:nvPr>
        </p:nvSpPr>
        <p:spPr/>
        <p:txBody>
          <a:bodyPr/>
          <a:lstStyle>
            <a:lvl1pPr>
              <a:defRPr/>
            </a:lvl1pPr>
          </a:lstStyle>
          <a:p>
            <a:pPr>
              <a:defRPr/>
            </a:pPr>
            <a:fld id="{4098E5AB-B440-48ED-8D9F-12DB26E1CBC7}" type="slidenum">
              <a:rPr lang="en-US" altLang="en-US"/>
              <a:pPr>
                <a:defRPr/>
              </a:pPr>
              <a:t>‹#›</a:t>
            </a:fld>
            <a:endParaRPr lang="en-US" altLang="en-US"/>
          </a:p>
        </p:txBody>
      </p:sp>
    </p:spTree>
    <p:extLst>
      <p:ext uri="{BB962C8B-B14F-4D97-AF65-F5344CB8AC3E}">
        <p14:creationId xmlns:p14="http://schemas.microsoft.com/office/powerpoint/2010/main" val="358365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D95296-4F0F-498D-B76C-8E8261226A29}"/>
              </a:ext>
            </a:extLst>
          </p:cNvPr>
          <p:cNvSpPr>
            <a:spLocks noGrp="1"/>
          </p:cNvSpPr>
          <p:nvPr>
            <p:ph type="dt" sz="half" idx="10"/>
          </p:nvPr>
        </p:nvSpPr>
        <p:spPr/>
        <p:txBody>
          <a:bodyPr/>
          <a:lstStyle>
            <a:lvl1pPr>
              <a:defRPr/>
            </a:lvl1pPr>
          </a:lstStyle>
          <a:p>
            <a:pPr>
              <a:defRPr/>
            </a:pPr>
            <a:fld id="{71034F60-7DE9-4C35-97CC-6EB37867278B}" type="datetimeFigureOut">
              <a:rPr lang="en-US"/>
              <a:pPr>
                <a:defRPr/>
              </a:pPr>
              <a:t>10/25/2023</a:t>
            </a:fld>
            <a:endParaRPr lang="en-US"/>
          </a:p>
        </p:txBody>
      </p:sp>
      <p:sp>
        <p:nvSpPr>
          <p:cNvPr id="5" name="Footer Placeholder 4">
            <a:extLst>
              <a:ext uri="{FF2B5EF4-FFF2-40B4-BE49-F238E27FC236}">
                <a16:creationId xmlns:a16="http://schemas.microsoft.com/office/drawing/2014/main" id="{8828F52A-CE9A-4CC7-92E4-E1CD1F03654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1AECF97-79A6-4C53-B55A-4493AE26CE63}"/>
              </a:ext>
            </a:extLst>
          </p:cNvPr>
          <p:cNvSpPr>
            <a:spLocks noGrp="1"/>
          </p:cNvSpPr>
          <p:nvPr>
            <p:ph type="sldNum" sz="quarter" idx="12"/>
          </p:nvPr>
        </p:nvSpPr>
        <p:spPr/>
        <p:txBody>
          <a:bodyPr/>
          <a:lstStyle>
            <a:lvl1pPr>
              <a:defRPr/>
            </a:lvl1pPr>
          </a:lstStyle>
          <a:p>
            <a:pPr>
              <a:defRPr/>
            </a:pPr>
            <a:fld id="{C37751A3-CC9F-4AE1-B68B-E2F2FE990CB7}" type="slidenum">
              <a:rPr lang="en-US" altLang="en-US"/>
              <a:pPr>
                <a:defRPr/>
              </a:pPr>
              <a:t>‹#›</a:t>
            </a:fld>
            <a:endParaRPr lang="en-US" altLang="en-US"/>
          </a:p>
        </p:txBody>
      </p:sp>
    </p:spTree>
    <p:extLst>
      <p:ext uri="{BB962C8B-B14F-4D97-AF65-F5344CB8AC3E}">
        <p14:creationId xmlns:p14="http://schemas.microsoft.com/office/powerpoint/2010/main" val="2497762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10/25/2023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66584CD-71AF-418E-B060-8A3ABC7F784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19ECFA0-2F3A-4712-BD61-DFDF1AA9F9A6}"/>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50EA0C4-54CE-44C4-B120-4DF3282F092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143D8857-E57A-492F-8EC0-53A5020ED5EA}" type="datetimeFigureOut">
              <a:rPr lang="en-US"/>
              <a:pPr>
                <a:defRPr/>
              </a:pPr>
              <a:t>10/25/2023</a:t>
            </a:fld>
            <a:endParaRPr lang="en-US"/>
          </a:p>
        </p:txBody>
      </p:sp>
      <p:sp>
        <p:nvSpPr>
          <p:cNvPr id="5" name="Footer Placeholder 4">
            <a:extLst>
              <a:ext uri="{FF2B5EF4-FFF2-40B4-BE49-F238E27FC236}">
                <a16:creationId xmlns:a16="http://schemas.microsoft.com/office/drawing/2014/main" id="{5B09494C-C3D5-4C38-8BEA-DDE941576AC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6814D00E-3061-446E-839D-CD65DABC0E65}"/>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DF1AF08-F4B7-40CD-A472-5E7D4F269BF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chip.com/en-us/tools-resources/reference-designs/grid-connected-solar-microinverter?_=34"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071" y="4244975"/>
            <a:ext cx="9057821" cy="1603375"/>
          </a:xfrm>
        </p:spPr>
        <p:txBody>
          <a:bodyPr>
            <a:normAutofit fontScale="90000"/>
          </a:bodyPr>
          <a:lstStyle/>
          <a:p>
            <a:r>
              <a:rPr lang="en-US"/>
              <a:t>ECEN 403 Status Update</a:t>
            </a:r>
            <a:br>
              <a:rPr lang="en-US"/>
            </a:br>
            <a:r>
              <a:rPr lang="en-US"/>
              <a:t>Team 60: Solar Lighting System </a:t>
            </a:r>
            <a:br>
              <a:rPr lang="en-US"/>
            </a:br>
            <a:r>
              <a:rPr lang="en-US" sz="2200"/>
              <a:t>Josh George, Lyric </a:t>
            </a:r>
            <a:r>
              <a:rPr lang="en-US" sz="2200" err="1"/>
              <a:t>Haylow</a:t>
            </a:r>
            <a:r>
              <a:rPr lang="en-US" sz="2200"/>
              <a:t>, Jeb Malek</a:t>
            </a:r>
            <a:r>
              <a:rPr lang="en-US"/>
              <a:t> </a:t>
            </a:r>
            <a:br>
              <a:rPr lang="en-US">
                <a:cs typeface="Arial"/>
              </a:rPr>
            </a:br>
            <a:r>
              <a:rPr lang="en-US" sz="3100"/>
              <a:t>Sponsor :Dr. Jang</a:t>
            </a:r>
          </a:p>
        </p:txBody>
      </p:sp>
      <p:sp>
        <p:nvSpPr>
          <p:cNvPr id="4" name="Diagonal Stripe 3"/>
          <p:cNvSpPr/>
          <p:nvPr/>
        </p:nvSpPr>
        <p:spPr>
          <a:xfrm>
            <a:off x="0" y="0"/>
            <a:ext cx="6111425" cy="6111425"/>
          </a:xfrm>
          <a:prstGeom prst="diagStripe">
            <a:avLst>
              <a:gd name="adj" fmla="val 28990"/>
            </a:avLst>
          </a:prstGeom>
          <a:blipFill rotWithShape="1">
            <a:blip r:embed="rId2" cstate="print">
              <a:extLst>
                <a:ext uri="{28A0092B-C50C-407E-A947-70E740481C1C}">
                  <a14:useLocalDpi xmlns:a14="http://schemas.microsoft.com/office/drawing/2010/main"/>
                </a:ext>
              </a:extLst>
            </a:blip>
            <a:srcRect/>
            <a:stretch>
              <a:fillRect/>
            </a:stretch>
          </a:blipFill>
          <a:ln>
            <a:noFill/>
          </a:ln>
          <a:effectLst>
            <a:outerShdw blurRad="193675" dist="23000" dir="5400000"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 name="Picture 5" descr="DLCOE_logo_HWH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4000" y="1105318"/>
            <a:ext cx="3114199" cy="525774"/>
          </a:xfrm>
          <a:prstGeom prst="rect">
            <a:avLst/>
          </a:prstGeom>
        </p:spPr>
      </p:pic>
    </p:spTree>
    <p:extLst>
      <p:ext uri="{BB962C8B-B14F-4D97-AF65-F5344CB8AC3E}">
        <p14:creationId xmlns:p14="http://schemas.microsoft.com/office/powerpoint/2010/main" val="1628571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8">
            <a:extLst>
              <a:ext uri="{FF2B5EF4-FFF2-40B4-BE49-F238E27FC236}">
                <a16:creationId xmlns:a16="http://schemas.microsoft.com/office/drawing/2014/main" id="{29F75F50-9703-450F-8676-8A702C9885D6}"/>
              </a:ext>
            </a:extLst>
          </p:cNvPr>
          <p:cNvSpPr txBox="1">
            <a:spLocks noChangeArrowheads="1"/>
          </p:cNvSpPr>
          <p:nvPr/>
        </p:nvSpPr>
        <p:spPr bwMode="auto">
          <a:xfrm>
            <a:off x="381000" y="228600"/>
            <a:ext cx="838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US" b="1">
                <a:latin typeface="Arial"/>
                <a:ea typeface="Calibri"/>
                <a:cs typeface="Arial"/>
              </a:rPr>
              <a:t>Power Inverter</a:t>
            </a:r>
            <a:r>
              <a:rPr lang="en-US" altLang="en-US" sz="1600">
                <a:latin typeface="Calibri"/>
                <a:ea typeface="Calibri"/>
                <a:cs typeface="Calibri"/>
              </a:rPr>
              <a:t>                                                         </a:t>
            </a:r>
            <a:r>
              <a:rPr lang="en-US" altLang="en-US" sz="1800">
                <a:latin typeface="Calibri"/>
                <a:ea typeface="Calibri"/>
                <a:cs typeface="Calibri"/>
              </a:rPr>
              <a:t>Jeb Malek</a:t>
            </a:r>
            <a:r>
              <a:rPr lang="en-US" altLang="en-US" sz="1600">
                <a:latin typeface="Calibri"/>
                <a:ea typeface="Calibri"/>
                <a:cs typeface="Calibri"/>
              </a:rPr>
              <a:t>                    </a:t>
            </a:r>
            <a:endParaRPr lang="en-US" altLang="en-US" sz="1800">
              <a:latin typeface="Calibri"/>
              <a:ea typeface="Calibri"/>
              <a:cs typeface="Calibri"/>
            </a:endParaRPr>
          </a:p>
        </p:txBody>
      </p:sp>
      <p:graphicFrame>
        <p:nvGraphicFramePr>
          <p:cNvPr id="10" name="Table 9">
            <a:extLst>
              <a:ext uri="{FF2B5EF4-FFF2-40B4-BE49-F238E27FC236}">
                <a16:creationId xmlns:a16="http://schemas.microsoft.com/office/drawing/2014/main" id="{1BC62DFC-5CD7-478B-ABED-7C6B18AE96D7}"/>
              </a:ext>
            </a:extLst>
          </p:cNvPr>
          <p:cNvGraphicFramePr>
            <a:graphicFrameLocks noGrp="1"/>
          </p:cNvGraphicFramePr>
          <p:nvPr>
            <p:extLst>
              <p:ext uri="{D42A27DB-BD31-4B8C-83A1-F6EECF244321}">
                <p14:modId xmlns:p14="http://schemas.microsoft.com/office/powerpoint/2010/main" val="116265384"/>
              </p:ext>
            </p:extLst>
          </p:nvPr>
        </p:nvGraphicFramePr>
        <p:xfrm>
          <a:off x="685800" y="1219200"/>
          <a:ext cx="7772400" cy="2652024"/>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294">
                <a:tc>
                  <a:txBody>
                    <a:bodyPr/>
                    <a:lstStyle/>
                    <a:p>
                      <a:r>
                        <a:rPr lang="en-US" sz="1800"/>
                        <a:t>Accomplishments since the last presentation                               </a:t>
                      </a:r>
                      <a:r>
                        <a:rPr lang="en-US" sz="1800">
                          <a:solidFill>
                            <a:srgbClr val="FF0000"/>
                          </a:solidFill>
                        </a:rPr>
                        <a:t> 36 </a:t>
                      </a:r>
                      <a:r>
                        <a:rPr lang="en-US" sz="1800" err="1">
                          <a:solidFill>
                            <a:srgbClr val="FF0000"/>
                          </a:solidFill>
                        </a:rPr>
                        <a:t>hrs</a:t>
                      </a:r>
                      <a:endParaRPr lang="en-US" sz="1800">
                        <a:solidFill>
                          <a:srgbClr val="FF0000"/>
                        </a:solidFill>
                      </a:endParaRPr>
                    </a:p>
                  </a:txBody>
                  <a:tcPr marT="45745" marB="45745">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sz="1800"/>
                        <a:t>Ongoing progress/problems and plans until the next presentation</a:t>
                      </a:r>
                    </a:p>
                  </a:txBody>
                  <a:tcPr marT="45745" marB="45745">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34606">
                <a:tc>
                  <a:txBody>
                    <a:bodyPr/>
                    <a:lstStyle/>
                    <a:p>
                      <a:pPr lvl="0">
                        <a:buNone/>
                      </a:pPr>
                      <a:r>
                        <a:rPr lang="en-US" sz="1800" b="0" i="0" u="none" strike="noStrike" noProof="0">
                          <a:solidFill>
                            <a:srgbClr val="000000"/>
                          </a:solidFill>
                          <a:latin typeface="Calibri"/>
                        </a:rPr>
                        <a:t>PCB Design Progress</a:t>
                      </a:r>
                      <a:endParaRPr lang="en-US"/>
                    </a:p>
                    <a:p>
                      <a:pPr lvl="0">
                        <a:buNone/>
                      </a:pPr>
                      <a:r>
                        <a:rPr lang="en-US" sz="1800"/>
                        <a:t>Toroidal Transformer Ordered</a:t>
                      </a:r>
                    </a:p>
                    <a:p>
                      <a:pPr lvl="0">
                        <a:buNone/>
                      </a:pPr>
                      <a:endParaRPr lang="en-US" sz="1800"/>
                    </a:p>
                    <a:p>
                      <a:pPr lvl="0">
                        <a:buNone/>
                      </a:pPr>
                      <a:r>
                        <a:rPr lang="en-US" sz="1800"/>
                        <a:t>Following </a:t>
                      </a:r>
                    </a:p>
                    <a:p>
                      <a:pPr lvl="0">
                        <a:buNone/>
                      </a:pPr>
                      <a:r>
                        <a:rPr lang="en-US">
                          <a:solidFill>
                            <a:schemeClr val="tx1"/>
                          </a:solidFill>
                          <a:hlinkClick r:id="rId3">
                            <a:extLst>
                              <a:ext uri="{A12FA001-AC4F-418D-AE19-62706E023703}">
                                <ahyp:hlinkClr xmlns:ahyp="http://schemas.microsoft.com/office/drawing/2018/hyperlinkcolor" val="tx"/>
                              </a:ext>
                            </a:extLst>
                          </a:hlinkClick>
                        </a:rPr>
                        <a:t>Grid-Connected Solar Microinverter Reference Design | Reference Design | Microchip Technology</a:t>
                      </a:r>
                      <a:endParaRPr lang="en-US" sz="1800">
                        <a:solidFill>
                          <a:schemeClr val="tx1"/>
                        </a:solidFill>
                      </a:endParaRPr>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lang="en-US" sz="1800"/>
                        <a:t>Complete PCB</a:t>
                      </a:r>
                    </a:p>
                    <a:p>
                      <a:r>
                        <a:rPr lang="en-US" sz="1800"/>
                        <a:t>Practice Solder</a:t>
                      </a:r>
                    </a:p>
                    <a:p>
                      <a:pPr lvl="0">
                        <a:buNone/>
                      </a:pPr>
                      <a:r>
                        <a:rPr lang="en-US" sz="1800"/>
                        <a:t>E Load Validation Procedure</a:t>
                      </a:r>
                    </a:p>
                    <a:p>
                      <a:pPr lvl="0">
                        <a:buNone/>
                      </a:pPr>
                      <a:r>
                        <a:rPr lang="en-US" sz="1800"/>
                        <a:t>Oscilloscope Benchmarking</a:t>
                      </a:r>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185" name="TextBox 5">
            <a:extLst>
              <a:ext uri="{FF2B5EF4-FFF2-40B4-BE49-F238E27FC236}">
                <a16:creationId xmlns:a16="http://schemas.microsoft.com/office/drawing/2014/main" id="{CE1CBFF6-FE70-4B51-973B-C68D3B2BC311}"/>
              </a:ext>
            </a:extLst>
          </p:cNvPr>
          <p:cNvSpPr txBox="1">
            <a:spLocks noChangeArrowheads="1"/>
          </p:cNvSpPr>
          <p:nvPr/>
        </p:nvSpPr>
        <p:spPr bwMode="auto">
          <a:xfrm>
            <a:off x="685800" y="3940175"/>
            <a:ext cx="7772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US" altLang="en-US" sz="1800">
                <a:latin typeface="Calibri"/>
                <a:ea typeface="Calibri"/>
                <a:cs typeface="Calibri"/>
              </a:rPr>
              <a:t>Inverter Subsystem Diagram </a:t>
            </a: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endParaRPr lang="en-US" altLang="en-US" sz="1800"/>
          </a:p>
        </p:txBody>
      </p:sp>
      <p:pic>
        <p:nvPicPr>
          <p:cNvPr id="3" name="Picture 2">
            <a:extLst>
              <a:ext uri="{FF2B5EF4-FFF2-40B4-BE49-F238E27FC236}">
                <a16:creationId xmlns:a16="http://schemas.microsoft.com/office/drawing/2014/main" id="{15C7B8D6-415B-EA43-7DB3-60DA7BC3426A}"/>
              </a:ext>
            </a:extLst>
          </p:cNvPr>
          <p:cNvPicPr>
            <a:picLocks noChangeAspect="1"/>
          </p:cNvPicPr>
          <p:nvPr/>
        </p:nvPicPr>
        <p:blipFill>
          <a:blip r:embed="rId4"/>
          <a:stretch>
            <a:fillRect/>
          </a:stretch>
        </p:blipFill>
        <p:spPr>
          <a:xfrm>
            <a:off x="885635" y="4483009"/>
            <a:ext cx="7372729" cy="1765391"/>
          </a:xfrm>
          <a:prstGeom prst="rect">
            <a:avLst/>
          </a:prstGeom>
        </p:spPr>
      </p:pic>
    </p:spTree>
    <p:extLst>
      <p:ext uri="{BB962C8B-B14F-4D97-AF65-F5344CB8AC3E}">
        <p14:creationId xmlns:p14="http://schemas.microsoft.com/office/powerpoint/2010/main" val="1506275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44AFFE-77C9-6153-186E-27D6C8891056}"/>
              </a:ext>
            </a:extLst>
          </p:cNvPr>
          <p:cNvSpPr>
            <a:spLocks noGrp="1"/>
          </p:cNvSpPr>
          <p:nvPr>
            <p:ph idx="1"/>
          </p:nvPr>
        </p:nvSpPr>
        <p:spPr>
          <a:xfrm>
            <a:off x="457200" y="1107976"/>
            <a:ext cx="8229600" cy="5559531"/>
          </a:xfrm>
        </p:spPr>
        <p:txBody>
          <a:bodyPr vert="horz" lIns="91440" tIns="45720" rIns="91440" bIns="45720" rtlCol="0" anchor="t">
            <a:normAutofit/>
          </a:bodyPr>
          <a:lstStyle/>
          <a:p>
            <a:pPr marL="0" indent="0">
              <a:buNone/>
            </a:pPr>
            <a:endParaRPr lang="en-US" sz="1600">
              <a:cs typeface="Arial"/>
            </a:endParaRPr>
          </a:p>
          <a:p>
            <a:pPr marL="0" indent="0">
              <a:buNone/>
            </a:pPr>
            <a:endParaRPr lang="en-US" sz="1600" b="0" i="0">
              <a:effectLst/>
              <a:latin typeface="Arial"/>
              <a:cs typeface="Arial"/>
            </a:endParaRPr>
          </a:p>
          <a:p>
            <a:pPr marL="0" indent="0">
              <a:buNone/>
            </a:pPr>
            <a:endParaRPr lang="en-US" sz="105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F18A4C79-E139-6041-B5D2-BB660751FF79}"/>
              </a:ext>
            </a:extLst>
          </p:cNvPr>
          <p:cNvSpPr>
            <a:spLocks noGrp="1"/>
          </p:cNvSpPr>
          <p:nvPr>
            <p:ph type="title"/>
          </p:nvPr>
        </p:nvSpPr>
        <p:spPr>
          <a:xfrm>
            <a:off x="457200" y="1049177"/>
            <a:ext cx="8229600" cy="803756"/>
          </a:xfrm>
        </p:spPr>
        <p:txBody>
          <a:bodyPr>
            <a:normAutofit/>
          </a:bodyPr>
          <a:lstStyle/>
          <a:p>
            <a:pPr algn="l"/>
            <a:r>
              <a:rPr lang="en-US"/>
              <a:t> MCU Port Layout</a:t>
            </a:r>
          </a:p>
        </p:txBody>
      </p:sp>
      <p:pic>
        <p:nvPicPr>
          <p:cNvPr id="2" name="Picture 1" descr="A yellow rectangular object with black text&#10;&#10;Description automatically generated">
            <a:extLst>
              <a:ext uri="{FF2B5EF4-FFF2-40B4-BE49-F238E27FC236}">
                <a16:creationId xmlns:a16="http://schemas.microsoft.com/office/drawing/2014/main" id="{2B47FE7E-F81B-10B3-3263-8913D193FC67}"/>
              </a:ext>
            </a:extLst>
          </p:cNvPr>
          <p:cNvPicPr>
            <a:picLocks noChangeAspect="1"/>
          </p:cNvPicPr>
          <p:nvPr/>
        </p:nvPicPr>
        <p:blipFill>
          <a:blip r:embed="rId3"/>
          <a:stretch>
            <a:fillRect/>
          </a:stretch>
        </p:blipFill>
        <p:spPr>
          <a:xfrm>
            <a:off x="420804" y="1761112"/>
            <a:ext cx="8265996" cy="4998217"/>
          </a:xfrm>
          <a:prstGeom prst="rect">
            <a:avLst/>
          </a:prstGeom>
        </p:spPr>
      </p:pic>
    </p:spTree>
    <p:extLst>
      <p:ext uri="{BB962C8B-B14F-4D97-AF65-F5344CB8AC3E}">
        <p14:creationId xmlns:p14="http://schemas.microsoft.com/office/powerpoint/2010/main" val="305955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9A1879B-4394-BA22-D02C-56C3C9D0D699}"/>
              </a:ext>
            </a:extLst>
          </p:cNvPr>
          <p:cNvSpPr>
            <a:spLocks noGrp="1"/>
          </p:cNvSpPr>
          <p:nvPr>
            <p:ph type="title"/>
          </p:nvPr>
        </p:nvSpPr>
        <p:spPr>
          <a:xfrm>
            <a:off x="457200" y="1049177"/>
            <a:ext cx="8229600" cy="803756"/>
          </a:xfrm>
        </p:spPr>
        <p:txBody>
          <a:bodyPr>
            <a:normAutofit/>
          </a:bodyPr>
          <a:lstStyle/>
          <a:p>
            <a:pPr algn="l"/>
            <a:r>
              <a:rPr lang="en-US"/>
              <a:t>Part List </a:t>
            </a:r>
          </a:p>
        </p:txBody>
      </p:sp>
      <p:pic>
        <p:nvPicPr>
          <p:cNvPr id="10" name="Picture 9">
            <a:extLst>
              <a:ext uri="{FF2B5EF4-FFF2-40B4-BE49-F238E27FC236}">
                <a16:creationId xmlns:a16="http://schemas.microsoft.com/office/drawing/2014/main" id="{D95397C0-7220-2117-A6AC-813E40BC2FEE}"/>
              </a:ext>
            </a:extLst>
          </p:cNvPr>
          <p:cNvPicPr>
            <a:picLocks noChangeAspect="1"/>
          </p:cNvPicPr>
          <p:nvPr/>
        </p:nvPicPr>
        <p:blipFill>
          <a:blip r:embed="rId3"/>
          <a:stretch>
            <a:fillRect/>
          </a:stretch>
        </p:blipFill>
        <p:spPr>
          <a:xfrm>
            <a:off x="0" y="2210460"/>
            <a:ext cx="9144000" cy="3598363"/>
          </a:xfrm>
          <a:prstGeom prst="rect">
            <a:avLst/>
          </a:prstGeom>
        </p:spPr>
      </p:pic>
    </p:spTree>
    <p:extLst>
      <p:ext uri="{BB962C8B-B14F-4D97-AF65-F5344CB8AC3E}">
        <p14:creationId xmlns:p14="http://schemas.microsoft.com/office/powerpoint/2010/main" val="375961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8">
            <a:extLst>
              <a:ext uri="{FF2B5EF4-FFF2-40B4-BE49-F238E27FC236}">
                <a16:creationId xmlns:a16="http://schemas.microsoft.com/office/drawing/2014/main" id="{29F75F50-9703-450F-8676-8A702C9885D6}"/>
              </a:ext>
            </a:extLst>
          </p:cNvPr>
          <p:cNvSpPr txBox="1">
            <a:spLocks noChangeArrowheads="1"/>
          </p:cNvSpPr>
          <p:nvPr/>
        </p:nvSpPr>
        <p:spPr bwMode="auto">
          <a:xfrm>
            <a:off x="381000" y="228600"/>
            <a:ext cx="838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US" b="1">
                <a:latin typeface="Arial"/>
                <a:ea typeface="Calibri"/>
                <a:cs typeface="Arial"/>
              </a:rPr>
              <a:t>Android</a:t>
            </a:r>
            <a:r>
              <a:rPr lang="en-US" altLang="en-US" sz="1600">
                <a:latin typeface="Calibri"/>
                <a:ea typeface="Calibri"/>
                <a:cs typeface="Calibri"/>
              </a:rPr>
              <a:t>                                                   </a:t>
            </a:r>
            <a:r>
              <a:rPr lang="en-US" altLang="en-US" sz="1800">
                <a:latin typeface="Calibri"/>
                <a:ea typeface="Calibri"/>
                <a:cs typeface="Calibri"/>
              </a:rPr>
              <a:t>Josh George</a:t>
            </a:r>
            <a:r>
              <a:rPr lang="en-US" altLang="en-US" sz="1600">
                <a:latin typeface="Calibri"/>
                <a:ea typeface="Calibri"/>
                <a:cs typeface="Calibri"/>
              </a:rPr>
              <a:t>                    </a:t>
            </a:r>
            <a:endParaRPr lang="en-US" altLang="en-US" sz="1800">
              <a:latin typeface="Calibri"/>
              <a:ea typeface="Calibri"/>
              <a:cs typeface="Calibri"/>
            </a:endParaRPr>
          </a:p>
        </p:txBody>
      </p:sp>
      <p:graphicFrame>
        <p:nvGraphicFramePr>
          <p:cNvPr id="10" name="Table 9">
            <a:extLst>
              <a:ext uri="{FF2B5EF4-FFF2-40B4-BE49-F238E27FC236}">
                <a16:creationId xmlns:a16="http://schemas.microsoft.com/office/drawing/2014/main" id="{1BC62DFC-5CD7-478B-ABED-7C6B18AE96D7}"/>
              </a:ext>
            </a:extLst>
          </p:cNvPr>
          <p:cNvGraphicFramePr>
            <a:graphicFrameLocks noGrp="1"/>
          </p:cNvGraphicFramePr>
          <p:nvPr>
            <p:extLst>
              <p:ext uri="{D42A27DB-BD31-4B8C-83A1-F6EECF244321}">
                <p14:modId xmlns:p14="http://schemas.microsoft.com/office/powerpoint/2010/main" val="3430110795"/>
              </p:ext>
            </p:extLst>
          </p:nvPr>
        </p:nvGraphicFramePr>
        <p:xfrm>
          <a:off x="685800" y="1219200"/>
          <a:ext cx="7772400" cy="2377704"/>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294">
                <a:tc>
                  <a:txBody>
                    <a:bodyPr/>
                    <a:lstStyle/>
                    <a:p>
                      <a:r>
                        <a:rPr lang="en-US" sz="1800"/>
                        <a:t>Accomplishments since the last presentation                               </a:t>
                      </a:r>
                      <a:r>
                        <a:rPr lang="en-US" sz="1800">
                          <a:solidFill>
                            <a:srgbClr val="FF0000"/>
                          </a:solidFill>
                        </a:rPr>
                        <a:t> 28 </a:t>
                      </a:r>
                      <a:r>
                        <a:rPr lang="en-US" sz="1800" err="1">
                          <a:solidFill>
                            <a:srgbClr val="FF0000"/>
                          </a:solidFill>
                        </a:rPr>
                        <a:t>hrs</a:t>
                      </a:r>
                    </a:p>
                  </a:txBody>
                  <a:tcPr marT="45745" marB="45745">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sz="1800"/>
                        <a:t>Ongoing progress/problems and plans until the next presentation</a:t>
                      </a:r>
                    </a:p>
                  </a:txBody>
                  <a:tcPr marT="45745" marB="45745">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34606">
                <a:tc>
                  <a:txBody>
                    <a:bodyPr/>
                    <a:lstStyle/>
                    <a:p>
                      <a:pPr lvl="0">
                        <a:buNone/>
                      </a:pPr>
                      <a:r>
                        <a:rPr lang="en-US" sz="1800" b="0" i="0" u="none" strike="noStrike" noProof="0">
                          <a:solidFill>
                            <a:srgbClr val="000000"/>
                          </a:solidFill>
                          <a:latin typeface="Calibri"/>
                        </a:rPr>
                        <a:t>Home Screen</a:t>
                      </a:r>
                    </a:p>
                    <a:p>
                      <a:pPr lvl="0">
                        <a:buNone/>
                      </a:pPr>
                      <a:r>
                        <a:rPr lang="en-US" sz="1800" b="0" i="0" u="none" strike="noStrike" noProof="0">
                          <a:solidFill>
                            <a:srgbClr val="000000"/>
                          </a:solidFill>
                          <a:latin typeface="Calibri"/>
                        </a:rPr>
                        <a:t>Four Navigation Buttons</a:t>
                      </a:r>
                    </a:p>
                    <a:p>
                      <a:pPr lvl="0">
                        <a:buNone/>
                      </a:pPr>
                      <a:r>
                        <a:rPr lang="en-US" sz="1800" b="0" i="0" u="none" strike="noStrike" noProof="0">
                          <a:solidFill>
                            <a:srgbClr val="000000"/>
                          </a:solidFill>
                          <a:latin typeface="Calibri"/>
                        </a:rPr>
                        <a:t>About Screen</a:t>
                      </a:r>
                    </a:p>
                    <a:p>
                      <a:pPr lvl="0">
                        <a:buNone/>
                      </a:pPr>
                      <a:r>
                        <a:rPr lang="en-US" sz="1800" b="0" i="0" u="none" strike="noStrike" noProof="0">
                          <a:solidFill>
                            <a:srgbClr val="000000"/>
                          </a:solidFill>
                          <a:latin typeface="Calibri"/>
                        </a:rPr>
                        <a:t>User Settings Screen w/ Slider and Dropdowns</a:t>
                      </a:r>
                    </a:p>
                    <a:p>
                      <a:pPr lvl="0">
                        <a:buNone/>
                      </a:pPr>
                      <a:endParaRPr lang="en-US" sz="1800" b="0" i="0" u="none" strike="noStrike" noProof="0">
                        <a:solidFill>
                          <a:srgbClr val="000000"/>
                        </a:solidFill>
                        <a:latin typeface="Calibri"/>
                      </a:endParaRPr>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lang="en-US" sz="1800"/>
                        <a:t>Connect to Microcontroller</a:t>
                      </a:r>
                    </a:p>
                    <a:p>
                      <a:pPr lvl="0">
                        <a:buNone/>
                      </a:pPr>
                      <a:r>
                        <a:rPr lang="en-US" sz="1800"/>
                        <a:t>Obtain Battery Level (from MCU)</a:t>
                      </a:r>
                    </a:p>
                    <a:p>
                      <a:pPr lvl="0">
                        <a:buNone/>
                      </a:pPr>
                      <a:r>
                        <a:rPr lang="en-US" sz="1800"/>
                        <a:t>Give User Preferences </a:t>
                      </a:r>
                      <a:r>
                        <a:rPr lang="en-US" sz="1800" b="0" i="0" u="none" strike="noStrike" noProof="0">
                          <a:solidFill>
                            <a:srgbClr val="000000"/>
                          </a:solidFill>
                          <a:latin typeface="Calibri"/>
                        </a:rPr>
                        <a:t>(from MCU)</a:t>
                      </a:r>
                    </a:p>
                    <a:p>
                      <a:pPr lvl="0">
                        <a:buNone/>
                      </a:pPr>
                      <a:r>
                        <a:rPr lang="en-US" sz="1800" b="0" i="0" u="none" strike="noStrike" noProof="0">
                          <a:solidFill>
                            <a:srgbClr val="000000"/>
                          </a:solidFill>
                          <a:latin typeface="Calibri"/>
                        </a:rPr>
                        <a:t>Obtain Weather Data from Online</a:t>
                      </a:r>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2" name="Picture 1" descr="A screenshot of a computer program&#10;&#10;Description automatically generated">
            <a:extLst>
              <a:ext uri="{FF2B5EF4-FFF2-40B4-BE49-F238E27FC236}">
                <a16:creationId xmlns:a16="http://schemas.microsoft.com/office/drawing/2014/main" id="{00E440C9-8BF9-1384-0F65-FCA8685EA243}"/>
              </a:ext>
            </a:extLst>
          </p:cNvPr>
          <p:cNvPicPr>
            <a:picLocks noChangeAspect="1"/>
          </p:cNvPicPr>
          <p:nvPr/>
        </p:nvPicPr>
        <p:blipFill>
          <a:blip r:embed="rId3"/>
          <a:stretch>
            <a:fillRect/>
          </a:stretch>
        </p:blipFill>
        <p:spPr>
          <a:xfrm>
            <a:off x="2409825" y="3873174"/>
            <a:ext cx="4324350" cy="2607328"/>
          </a:xfrm>
          <a:prstGeom prst="rect">
            <a:avLst/>
          </a:prstGeom>
        </p:spPr>
      </p:pic>
    </p:spTree>
    <p:extLst>
      <p:ext uri="{BB962C8B-B14F-4D97-AF65-F5344CB8AC3E}">
        <p14:creationId xmlns:p14="http://schemas.microsoft.com/office/powerpoint/2010/main" val="3985426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9CF4-E77A-2660-8474-BCC2E2AC19F4}"/>
              </a:ext>
            </a:extLst>
          </p:cNvPr>
          <p:cNvSpPr>
            <a:spLocks noGrp="1"/>
          </p:cNvSpPr>
          <p:nvPr>
            <p:ph type="title"/>
          </p:nvPr>
        </p:nvSpPr>
        <p:spPr/>
        <p:txBody>
          <a:bodyPr/>
          <a:lstStyle/>
          <a:p>
            <a:r>
              <a:rPr lang="en-US">
                <a:ea typeface="Calibri"/>
                <a:cs typeface="Calibri"/>
              </a:rPr>
              <a:t>Mobile App Screenshots</a:t>
            </a:r>
            <a:endParaRPr lang="en-US"/>
          </a:p>
        </p:txBody>
      </p:sp>
      <p:pic>
        <p:nvPicPr>
          <p:cNvPr id="4" name="Picture 3" descr="A screenshot of a phone&#10;&#10;Description automatically generated">
            <a:extLst>
              <a:ext uri="{FF2B5EF4-FFF2-40B4-BE49-F238E27FC236}">
                <a16:creationId xmlns:a16="http://schemas.microsoft.com/office/drawing/2014/main" id="{80902128-27C1-4F83-44CF-2B5B4B9E3A92}"/>
              </a:ext>
            </a:extLst>
          </p:cNvPr>
          <p:cNvPicPr>
            <a:picLocks noChangeAspect="1"/>
          </p:cNvPicPr>
          <p:nvPr/>
        </p:nvPicPr>
        <p:blipFill>
          <a:blip r:embed="rId2"/>
          <a:stretch>
            <a:fillRect/>
          </a:stretch>
        </p:blipFill>
        <p:spPr>
          <a:xfrm>
            <a:off x="1426521" y="1419225"/>
            <a:ext cx="2376184" cy="522922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F5B2015E-B3C2-4EB1-5A11-1D1A50B87BFF}"/>
              </a:ext>
            </a:extLst>
          </p:cNvPr>
          <p:cNvPicPr>
            <a:picLocks noChangeAspect="1"/>
          </p:cNvPicPr>
          <p:nvPr/>
        </p:nvPicPr>
        <p:blipFill>
          <a:blip r:embed="rId3"/>
          <a:stretch>
            <a:fillRect/>
          </a:stretch>
        </p:blipFill>
        <p:spPr>
          <a:xfrm>
            <a:off x="5039130" y="1419225"/>
            <a:ext cx="2466164" cy="5324475"/>
          </a:xfrm>
          <a:prstGeom prst="rect">
            <a:avLst/>
          </a:prstGeom>
        </p:spPr>
      </p:pic>
    </p:spTree>
    <p:extLst>
      <p:ext uri="{BB962C8B-B14F-4D97-AF65-F5344CB8AC3E}">
        <p14:creationId xmlns:p14="http://schemas.microsoft.com/office/powerpoint/2010/main" val="1951964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13B8-0A31-F18C-826B-776C86F066D2}"/>
              </a:ext>
            </a:extLst>
          </p:cNvPr>
          <p:cNvSpPr>
            <a:spLocks noGrp="1"/>
          </p:cNvSpPr>
          <p:nvPr>
            <p:ph type="title"/>
          </p:nvPr>
        </p:nvSpPr>
        <p:spPr/>
        <p:txBody>
          <a:bodyPr/>
          <a:lstStyle/>
          <a:p>
            <a:r>
              <a:rPr lang="en-US">
                <a:ea typeface="Calibri"/>
                <a:cs typeface="Calibri"/>
              </a:rPr>
              <a:t>Mobile App Screenshots</a:t>
            </a:r>
          </a:p>
        </p:txBody>
      </p:sp>
      <p:pic>
        <p:nvPicPr>
          <p:cNvPr id="4" name="Picture 3" descr="A white rectangular object with black border&#10;&#10;Description automatically generated">
            <a:extLst>
              <a:ext uri="{FF2B5EF4-FFF2-40B4-BE49-F238E27FC236}">
                <a16:creationId xmlns:a16="http://schemas.microsoft.com/office/drawing/2014/main" id="{D61CECE7-37F6-06C5-151D-88287F06EEBB}"/>
              </a:ext>
            </a:extLst>
          </p:cNvPr>
          <p:cNvPicPr>
            <a:picLocks noChangeAspect="1"/>
          </p:cNvPicPr>
          <p:nvPr/>
        </p:nvPicPr>
        <p:blipFill>
          <a:blip r:embed="rId2"/>
          <a:stretch>
            <a:fillRect/>
          </a:stretch>
        </p:blipFill>
        <p:spPr>
          <a:xfrm>
            <a:off x="1199617" y="1419225"/>
            <a:ext cx="2315642" cy="5162550"/>
          </a:xfrm>
          <a:prstGeom prst="rect">
            <a:avLst/>
          </a:prstGeom>
        </p:spPr>
      </p:pic>
      <p:pic>
        <p:nvPicPr>
          <p:cNvPr id="6" name="Picture 5" descr="A screenshot of a phone&#10;&#10;Description automatically generated">
            <a:extLst>
              <a:ext uri="{FF2B5EF4-FFF2-40B4-BE49-F238E27FC236}">
                <a16:creationId xmlns:a16="http://schemas.microsoft.com/office/drawing/2014/main" id="{24B72301-7E91-35D6-2C5A-31DE1FEA7A5C}"/>
              </a:ext>
            </a:extLst>
          </p:cNvPr>
          <p:cNvPicPr>
            <a:picLocks noChangeAspect="1"/>
          </p:cNvPicPr>
          <p:nvPr/>
        </p:nvPicPr>
        <p:blipFill>
          <a:blip r:embed="rId3"/>
          <a:stretch>
            <a:fillRect/>
          </a:stretch>
        </p:blipFill>
        <p:spPr>
          <a:xfrm>
            <a:off x="5069510" y="1419225"/>
            <a:ext cx="2310155" cy="5124450"/>
          </a:xfrm>
          <a:prstGeom prst="rect">
            <a:avLst/>
          </a:prstGeom>
        </p:spPr>
      </p:pic>
    </p:spTree>
    <p:extLst>
      <p:ext uri="{BB962C8B-B14F-4D97-AF65-F5344CB8AC3E}">
        <p14:creationId xmlns:p14="http://schemas.microsoft.com/office/powerpoint/2010/main" val="2889313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Mobile Application</a:t>
            </a:r>
            <a:endParaRPr lang="en-US">
              <a:cs typeface="Arial"/>
            </a:endParaRPr>
          </a:p>
        </p:txBody>
      </p:sp>
      <p:sp>
        <p:nvSpPr>
          <p:cNvPr id="5" name="Content Placeholder 4">
            <a:extLst>
              <a:ext uri="{FF2B5EF4-FFF2-40B4-BE49-F238E27FC236}">
                <a16:creationId xmlns:a16="http://schemas.microsoft.com/office/drawing/2014/main" id="{83CD4575-7D1C-06F9-3D37-88A2C6182877}"/>
              </a:ext>
            </a:extLst>
          </p:cNvPr>
          <p:cNvSpPr>
            <a:spLocks noGrp="1"/>
          </p:cNvSpPr>
          <p:nvPr>
            <p:ph idx="1"/>
          </p:nvPr>
        </p:nvSpPr>
        <p:spPr/>
        <p:txBody>
          <a:bodyPr vert="horz" lIns="91440" tIns="45720" rIns="91440" bIns="45720" rtlCol="0" anchor="t">
            <a:normAutofit/>
          </a:bodyPr>
          <a:lstStyle/>
          <a:p>
            <a:r>
              <a:rPr lang="en-US" sz="2400">
                <a:cs typeface="Arial"/>
              </a:rPr>
              <a:t>Provides primary user interface for SLS</a:t>
            </a:r>
          </a:p>
          <a:p>
            <a:r>
              <a:rPr lang="en-US" sz="2400">
                <a:cs typeface="Arial"/>
              </a:rPr>
              <a:t>Programmed with Kotlin through Android Studio</a:t>
            </a:r>
          </a:p>
          <a:p>
            <a:r>
              <a:rPr lang="en-US" sz="2400">
                <a:cs typeface="Arial"/>
              </a:rPr>
              <a:t>Set user preferences, display battery/light data, display weather data</a:t>
            </a:r>
          </a:p>
          <a:p>
            <a:r>
              <a:rPr lang="en-US" sz="2400">
                <a:cs typeface="Arial"/>
              </a:rPr>
              <a:t>Connects to microcontroller serial port</a:t>
            </a:r>
          </a:p>
          <a:p>
            <a:pPr lvl="1"/>
            <a:r>
              <a:rPr lang="en-US" sz="2000">
                <a:cs typeface="Arial"/>
              </a:rPr>
              <a:t>Bluetooth connection</a:t>
            </a:r>
          </a:p>
          <a:p>
            <a:endParaRPr lang="en-US" sz="2400">
              <a:cs typeface="Arial"/>
            </a:endParaRPr>
          </a:p>
        </p:txBody>
      </p:sp>
      <p:pic>
        <p:nvPicPr>
          <p:cNvPr id="4" name="Picture 3" descr="A microchip and a green robot&#10;&#10;Description automatically generated">
            <a:extLst>
              <a:ext uri="{FF2B5EF4-FFF2-40B4-BE49-F238E27FC236}">
                <a16:creationId xmlns:a16="http://schemas.microsoft.com/office/drawing/2014/main" id="{1E97F378-3BCF-6413-AB96-614D9E3A6486}"/>
              </a:ext>
            </a:extLst>
          </p:cNvPr>
          <p:cNvPicPr>
            <a:picLocks noChangeAspect="1"/>
          </p:cNvPicPr>
          <p:nvPr/>
        </p:nvPicPr>
        <p:blipFill>
          <a:blip r:embed="rId2"/>
          <a:stretch>
            <a:fillRect/>
          </a:stretch>
        </p:blipFill>
        <p:spPr>
          <a:xfrm>
            <a:off x="208253" y="4497001"/>
            <a:ext cx="8727492" cy="2256466"/>
          </a:xfrm>
          <a:prstGeom prst="rect">
            <a:avLst/>
          </a:prstGeom>
        </p:spPr>
      </p:pic>
    </p:spTree>
    <p:extLst>
      <p:ext uri="{BB962C8B-B14F-4D97-AF65-F5344CB8AC3E}">
        <p14:creationId xmlns:p14="http://schemas.microsoft.com/office/powerpoint/2010/main" val="38973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3F51-0C8B-4B42-A003-5C38E018D70E}"/>
              </a:ext>
            </a:extLst>
          </p:cNvPr>
          <p:cNvSpPr>
            <a:spLocks noGrp="1"/>
          </p:cNvSpPr>
          <p:nvPr>
            <p:ph type="title"/>
          </p:nvPr>
        </p:nvSpPr>
        <p:spPr>
          <a:xfrm>
            <a:off x="457200" y="668177"/>
            <a:ext cx="8229600" cy="803756"/>
          </a:xfrm>
        </p:spPr>
        <p:txBody>
          <a:bodyPr/>
          <a:lstStyle/>
          <a:p>
            <a:r>
              <a:rPr lang="en-US">
                <a:cs typeface="Arial"/>
              </a:rPr>
              <a:t>Execution Plan</a:t>
            </a:r>
            <a:endParaRPr lang="en-US"/>
          </a:p>
        </p:txBody>
      </p:sp>
      <p:pic>
        <p:nvPicPr>
          <p:cNvPr id="3" name="Picture 2">
            <a:extLst>
              <a:ext uri="{FF2B5EF4-FFF2-40B4-BE49-F238E27FC236}">
                <a16:creationId xmlns:a16="http://schemas.microsoft.com/office/drawing/2014/main" id="{2104622F-47E0-34EA-9B25-E10E3542E58A}"/>
              </a:ext>
            </a:extLst>
          </p:cNvPr>
          <p:cNvPicPr>
            <a:picLocks noChangeAspect="1"/>
          </p:cNvPicPr>
          <p:nvPr/>
        </p:nvPicPr>
        <p:blipFill>
          <a:blip r:embed="rId2"/>
          <a:stretch>
            <a:fillRect/>
          </a:stretch>
        </p:blipFill>
        <p:spPr>
          <a:xfrm>
            <a:off x="0" y="1753162"/>
            <a:ext cx="9144000" cy="4475625"/>
          </a:xfrm>
          <a:prstGeom prst="rect">
            <a:avLst/>
          </a:prstGeom>
        </p:spPr>
      </p:pic>
    </p:spTree>
    <p:extLst>
      <p:ext uri="{BB962C8B-B14F-4D97-AF65-F5344CB8AC3E}">
        <p14:creationId xmlns:p14="http://schemas.microsoft.com/office/powerpoint/2010/main" val="1315630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 Validation</a:t>
            </a:r>
          </a:p>
        </p:txBody>
      </p:sp>
      <p:pic>
        <p:nvPicPr>
          <p:cNvPr id="3" name="Picture 2" descr="A screenshot of a computer program&#10;&#10;Description automatically generated">
            <a:extLst>
              <a:ext uri="{FF2B5EF4-FFF2-40B4-BE49-F238E27FC236}">
                <a16:creationId xmlns:a16="http://schemas.microsoft.com/office/drawing/2014/main" id="{84BA30A5-CAF4-4324-F3D9-53239787C34C}"/>
              </a:ext>
            </a:extLst>
          </p:cNvPr>
          <p:cNvPicPr>
            <a:picLocks noChangeAspect="1"/>
          </p:cNvPicPr>
          <p:nvPr/>
        </p:nvPicPr>
        <p:blipFill>
          <a:blip r:embed="rId2"/>
          <a:stretch>
            <a:fillRect/>
          </a:stretch>
        </p:blipFill>
        <p:spPr>
          <a:xfrm>
            <a:off x="3913" y="2417939"/>
            <a:ext cx="9093019" cy="2992150"/>
          </a:xfrm>
          <a:prstGeom prst="rect">
            <a:avLst/>
          </a:prstGeom>
        </p:spPr>
      </p:pic>
    </p:spTree>
    <p:extLst>
      <p:ext uri="{BB962C8B-B14F-4D97-AF65-F5344CB8AC3E}">
        <p14:creationId xmlns:p14="http://schemas.microsoft.com/office/powerpoint/2010/main" val="2048649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D726-8561-0CFA-332D-CEE8BFA49B8C}"/>
              </a:ext>
            </a:extLst>
          </p:cNvPr>
          <p:cNvSpPr>
            <a:spLocks noGrp="1"/>
          </p:cNvSpPr>
          <p:nvPr>
            <p:ph type="title"/>
          </p:nvPr>
        </p:nvSpPr>
        <p:spPr>
          <a:xfrm>
            <a:off x="5362575" y="1427"/>
            <a:ext cx="2290763" cy="798994"/>
          </a:xfrm>
        </p:spPr>
        <p:txBody>
          <a:bodyPr/>
          <a:lstStyle/>
          <a:p>
            <a:r>
              <a:rPr lang="en-US">
                <a:cs typeface="Arial"/>
              </a:rPr>
              <a:t>Validation</a:t>
            </a:r>
            <a:endParaRPr lang="en-US"/>
          </a:p>
        </p:txBody>
      </p:sp>
      <p:pic>
        <p:nvPicPr>
          <p:cNvPr id="4" name="Picture 3" descr="A screenshot of a computer&#10;&#10;Description automatically generated">
            <a:extLst>
              <a:ext uri="{FF2B5EF4-FFF2-40B4-BE49-F238E27FC236}">
                <a16:creationId xmlns:a16="http://schemas.microsoft.com/office/drawing/2014/main" id="{A04E4195-64B7-CFA7-F670-BB693815EEFD}"/>
              </a:ext>
            </a:extLst>
          </p:cNvPr>
          <p:cNvPicPr>
            <a:picLocks noChangeAspect="1"/>
          </p:cNvPicPr>
          <p:nvPr/>
        </p:nvPicPr>
        <p:blipFill>
          <a:blip r:embed="rId2"/>
          <a:stretch>
            <a:fillRect/>
          </a:stretch>
        </p:blipFill>
        <p:spPr>
          <a:xfrm>
            <a:off x="0" y="1297627"/>
            <a:ext cx="9134474" cy="5010459"/>
          </a:xfrm>
          <a:prstGeom prst="rect">
            <a:avLst/>
          </a:prstGeom>
        </p:spPr>
      </p:pic>
    </p:spTree>
    <p:extLst>
      <p:ext uri="{BB962C8B-B14F-4D97-AF65-F5344CB8AC3E}">
        <p14:creationId xmlns:p14="http://schemas.microsoft.com/office/powerpoint/2010/main" val="3627167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0A50-3063-1CFC-2056-69525BB4C60D}"/>
              </a:ext>
            </a:extLst>
          </p:cNvPr>
          <p:cNvSpPr>
            <a:spLocks noGrp="1"/>
          </p:cNvSpPr>
          <p:nvPr>
            <p:ph type="title"/>
          </p:nvPr>
        </p:nvSpPr>
        <p:spPr/>
        <p:txBody>
          <a:bodyPr/>
          <a:lstStyle/>
          <a:p>
            <a:r>
              <a:rPr lang="en-US">
                <a:cs typeface="Arial"/>
              </a:rPr>
              <a:t>Problem At Hand</a:t>
            </a:r>
            <a:endParaRPr lang="en-US"/>
          </a:p>
        </p:txBody>
      </p:sp>
      <p:sp>
        <p:nvSpPr>
          <p:cNvPr id="3" name="Content Placeholder 2">
            <a:extLst>
              <a:ext uri="{FF2B5EF4-FFF2-40B4-BE49-F238E27FC236}">
                <a16:creationId xmlns:a16="http://schemas.microsoft.com/office/drawing/2014/main" id="{5F93889B-877C-AB92-09E3-C3ABEB272C44}"/>
              </a:ext>
            </a:extLst>
          </p:cNvPr>
          <p:cNvSpPr>
            <a:spLocks noGrp="1"/>
          </p:cNvSpPr>
          <p:nvPr>
            <p:ph idx="1"/>
          </p:nvPr>
        </p:nvSpPr>
        <p:spPr/>
        <p:txBody>
          <a:bodyPr vert="horz" lIns="91440" tIns="45720" rIns="91440" bIns="45720" rtlCol="0" anchor="t">
            <a:normAutofit/>
          </a:bodyPr>
          <a:lstStyle/>
          <a:p>
            <a:pPr marL="0" indent="0">
              <a:buNone/>
            </a:pPr>
            <a:r>
              <a:rPr lang="en-US" sz="2800">
                <a:cs typeface="Arial"/>
              </a:rPr>
              <a:t>As power systems begin to move away from nonrenewable energy sources, a need for a clean, renewable source becomes critical.</a:t>
            </a:r>
          </a:p>
        </p:txBody>
      </p:sp>
      <p:pic>
        <p:nvPicPr>
          <p:cNvPr id="4" name="Picture 3">
            <a:extLst>
              <a:ext uri="{FF2B5EF4-FFF2-40B4-BE49-F238E27FC236}">
                <a16:creationId xmlns:a16="http://schemas.microsoft.com/office/drawing/2014/main" id="{AF4D0682-661A-89AB-ED53-8D3F36D71D7C}"/>
              </a:ext>
            </a:extLst>
          </p:cNvPr>
          <p:cNvPicPr>
            <a:picLocks noChangeAspect="1"/>
          </p:cNvPicPr>
          <p:nvPr/>
        </p:nvPicPr>
        <p:blipFill>
          <a:blip r:embed="rId2"/>
          <a:stretch>
            <a:fillRect/>
          </a:stretch>
        </p:blipFill>
        <p:spPr>
          <a:xfrm>
            <a:off x="1651810" y="3626822"/>
            <a:ext cx="5838825" cy="1946718"/>
          </a:xfrm>
          <a:prstGeom prst="rect">
            <a:avLst/>
          </a:prstGeom>
        </p:spPr>
      </p:pic>
    </p:spTree>
    <p:extLst>
      <p:ext uri="{BB962C8B-B14F-4D97-AF65-F5344CB8AC3E}">
        <p14:creationId xmlns:p14="http://schemas.microsoft.com/office/powerpoint/2010/main" val="309125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Problem Overview</a:t>
            </a:r>
          </a:p>
        </p:txBody>
      </p:sp>
      <p:sp>
        <p:nvSpPr>
          <p:cNvPr id="3" name="Content Placeholder 2"/>
          <p:cNvSpPr>
            <a:spLocks noGrp="1"/>
          </p:cNvSpPr>
          <p:nvPr>
            <p:ph idx="1"/>
          </p:nvPr>
        </p:nvSpPr>
        <p:spPr>
          <a:xfrm>
            <a:off x="457200" y="2049270"/>
            <a:ext cx="8229600" cy="4637280"/>
          </a:xfrm>
        </p:spPr>
        <p:txBody>
          <a:bodyPr vert="horz" lIns="91440" tIns="45720" rIns="91440" bIns="45720" rtlCol="0" anchor="t">
            <a:normAutofit/>
          </a:bodyPr>
          <a:lstStyle/>
          <a:p>
            <a:pPr marL="0" indent="0">
              <a:buNone/>
            </a:pPr>
            <a:r>
              <a:rPr lang="en-US" sz="1800">
                <a:cs typeface="Arial"/>
              </a:rPr>
              <a:t>For our project, we will design a home lighting system that operates a variety of lights throughout both an inside foyer and an outside patio. The separate parts for the system to be considered are the battery, power conversion and regulation, mobile application functionality, BT microcontroller, and motion and light sensors for automated switching. </a:t>
            </a:r>
            <a:endParaRPr lang="en-US">
              <a:cs typeface="Arial"/>
            </a:endParaRPr>
          </a:p>
        </p:txBody>
      </p:sp>
      <p:pic>
        <p:nvPicPr>
          <p:cNvPr id="5" name="Picture 4" descr="A diagram of solar panel and battery&#10;&#10;Description automatically generated">
            <a:extLst>
              <a:ext uri="{FF2B5EF4-FFF2-40B4-BE49-F238E27FC236}">
                <a16:creationId xmlns:a16="http://schemas.microsoft.com/office/drawing/2014/main" id="{9B30A882-7ABF-175D-A5E7-BEBD161484D8}"/>
              </a:ext>
            </a:extLst>
          </p:cNvPr>
          <p:cNvPicPr>
            <a:picLocks noChangeAspect="1"/>
          </p:cNvPicPr>
          <p:nvPr/>
        </p:nvPicPr>
        <p:blipFill>
          <a:blip r:embed="rId2"/>
          <a:stretch>
            <a:fillRect/>
          </a:stretch>
        </p:blipFill>
        <p:spPr>
          <a:xfrm>
            <a:off x="1378102" y="3616357"/>
            <a:ext cx="6383425" cy="3016067"/>
          </a:xfrm>
          <a:prstGeom prst="rect">
            <a:avLst/>
          </a:prstGeom>
        </p:spPr>
      </p:pic>
    </p:spTree>
    <p:extLst>
      <p:ext uri="{BB962C8B-B14F-4D97-AF65-F5344CB8AC3E}">
        <p14:creationId xmlns:p14="http://schemas.microsoft.com/office/powerpoint/2010/main" val="1810629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2ACE-E5A8-57ED-1774-37DC94BA2BA4}"/>
              </a:ext>
            </a:extLst>
          </p:cNvPr>
          <p:cNvSpPr>
            <a:spLocks noGrp="1"/>
          </p:cNvSpPr>
          <p:nvPr>
            <p:ph type="title"/>
          </p:nvPr>
        </p:nvSpPr>
        <p:spPr/>
        <p:txBody>
          <a:bodyPr/>
          <a:lstStyle/>
          <a:p>
            <a:r>
              <a:rPr lang="en-US">
                <a:cs typeface="Arial"/>
              </a:rPr>
              <a:t>Subsystem Description</a:t>
            </a:r>
            <a:endParaRPr lang="en-US"/>
          </a:p>
        </p:txBody>
      </p:sp>
      <p:sp>
        <p:nvSpPr>
          <p:cNvPr id="3" name="Content Placeholder 2">
            <a:extLst>
              <a:ext uri="{FF2B5EF4-FFF2-40B4-BE49-F238E27FC236}">
                <a16:creationId xmlns:a16="http://schemas.microsoft.com/office/drawing/2014/main" id="{BD30FC60-36F8-96FE-7F70-4CF6CCC51008}"/>
              </a:ext>
            </a:extLst>
          </p:cNvPr>
          <p:cNvSpPr>
            <a:spLocks noGrp="1"/>
          </p:cNvSpPr>
          <p:nvPr>
            <p:ph idx="1"/>
          </p:nvPr>
        </p:nvSpPr>
        <p:spPr/>
        <p:txBody>
          <a:bodyPr vert="horz" lIns="91440" tIns="45720" rIns="91440" bIns="45720" rtlCol="0" anchor="t">
            <a:normAutofit/>
          </a:bodyPr>
          <a:lstStyle/>
          <a:p>
            <a:endParaRPr lang="en-US">
              <a:cs typeface="Arial"/>
            </a:endParaRPr>
          </a:p>
          <a:p>
            <a:endParaRPr lang="en-US">
              <a:cs typeface="Arial"/>
            </a:endParaRPr>
          </a:p>
        </p:txBody>
      </p:sp>
      <p:pic>
        <p:nvPicPr>
          <p:cNvPr id="4" name="Picture 3" descr="A diagram of a power unit&#10;&#10;Description automatically generated">
            <a:extLst>
              <a:ext uri="{FF2B5EF4-FFF2-40B4-BE49-F238E27FC236}">
                <a16:creationId xmlns:a16="http://schemas.microsoft.com/office/drawing/2014/main" id="{D4B19775-D08E-58D6-5D9B-D9FB8374EA5B}"/>
              </a:ext>
            </a:extLst>
          </p:cNvPr>
          <p:cNvPicPr>
            <a:picLocks noChangeAspect="1"/>
          </p:cNvPicPr>
          <p:nvPr/>
        </p:nvPicPr>
        <p:blipFill>
          <a:blip r:embed="rId2"/>
          <a:stretch>
            <a:fillRect/>
          </a:stretch>
        </p:blipFill>
        <p:spPr>
          <a:xfrm>
            <a:off x="516645" y="2387031"/>
            <a:ext cx="8133748" cy="3793556"/>
          </a:xfrm>
          <a:prstGeom prst="rect">
            <a:avLst/>
          </a:prstGeom>
        </p:spPr>
      </p:pic>
    </p:spTree>
    <p:extLst>
      <p:ext uri="{BB962C8B-B14F-4D97-AF65-F5344CB8AC3E}">
        <p14:creationId xmlns:p14="http://schemas.microsoft.com/office/powerpoint/2010/main" val="2026557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81C0-5AE5-D31C-824B-222FDFABF88C}"/>
              </a:ext>
            </a:extLst>
          </p:cNvPr>
          <p:cNvSpPr>
            <a:spLocks noGrp="1"/>
          </p:cNvSpPr>
          <p:nvPr>
            <p:ph type="title"/>
          </p:nvPr>
        </p:nvSpPr>
        <p:spPr/>
        <p:txBody>
          <a:bodyPr/>
          <a:lstStyle/>
          <a:p>
            <a:r>
              <a:rPr lang="en-US">
                <a:cs typeface="Arial"/>
              </a:rPr>
              <a:t>Task Partition</a:t>
            </a:r>
            <a:endParaRPr lang="en-US"/>
          </a:p>
        </p:txBody>
      </p:sp>
      <p:sp>
        <p:nvSpPr>
          <p:cNvPr id="3" name="Content Placeholder 2">
            <a:extLst>
              <a:ext uri="{FF2B5EF4-FFF2-40B4-BE49-F238E27FC236}">
                <a16:creationId xmlns:a16="http://schemas.microsoft.com/office/drawing/2014/main" id="{2BE85683-ED59-2BBE-94E7-7C9811643F0E}"/>
              </a:ext>
            </a:extLst>
          </p:cNvPr>
          <p:cNvSpPr>
            <a:spLocks noGrp="1"/>
          </p:cNvSpPr>
          <p:nvPr>
            <p:ph idx="1"/>
          </p:nvPr>
        </p:nvSpPr>
        <p:spPr/>
        <p:txBody>
          <a:bodyPr vert="horz" lIns="91440" tIns="45720" rIns="91440" bIns="45720" rtlCol="0" anchor="t">
            <a:normAutofit/>
          </a:bodyPr>
          <a:lstStyle/>
          <a:p>
            <a:r>
              <a:rPr lang="en-US" sz="2400" b="1">
                <a:cs typeface="Arial"/>
              </a:rPr>
              <a:t>Lyric:</a:t>
            </a:r>
            <a:r>
              <a:rPr lang="en-US" sz="2400">
                <a:cs typeface="Arial"/>
              </a:rPr>
              <a:t> Design and implement a charge controller to regulate the power that charges the battery from the solar panel.</a:t>
            </a:r>
          </a:p>
          <a:p>
            <a:r>
              <a:rPr lang="en-US" sz="2400" b="1">
                <a:cs typeface="Arial"/>
              </a:rPr>
              <a:t>Jeb:</a:t>
            </a:r>
            <a:r>
              <a:rPr lang="en-US" sz="2400">
                <a:cs typeface="Arial"/>
              </a:rPr>
              <a:t> Design a power inverter to send power from the battery to the lights.</a:t>
            </a:r>
          </a:p>
          <a:p>
            <a:r>
              <a:rPr lang="en-US" sz="2400" b="1">
                <a:cs typeface="Arial"/>
              </a:rPr>
              <a:t>Josh:</a:t>
            </a:r>
            <a:r>
              <a:rPr lang="en-US" sz="2400">
                <a:cs typeface="Arial"/>
              </a:rPr>
              <a:t> Create a mobile application that can monitor and manipulate the entire lighting system per manual direction.</a:t>
            </a:r>
          </a:p>
          <a:p>
            <a:r>
              <a:rPr lang="en-US" sz="2400" b="1" i="1">
                <a:cs typeface="Arial"/>
              </a:rPr>
              <a:t>Tyler:</a:t>
            </a:r>
            <a:r>
              <a:rPr lang="en-US" sz="2400">
                <a:cs typeface="Arial"/>
              </a:rPr>
              <a:t> Design and develop a control unit to control lights based on user preference.</a:t>
            </a:r>
          </a:p>
        </p:txBody>
      </p:sp>
    </p:spTree>
    <p:extLst>
      <p:ext uri="{BB962C8B-B14F-4D97-AF65-F5344CB8AC3E}">
        <p14:creationId xmlns:p14="http://schemas.microsoft.com/office/powerpoint/2010/main" val="241065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EC39-DB04-5F75-682E-1E97CE0547BD}"/>
              </a:ext>
            </a:extLst>
          </p:cNvPr>
          <p:cNvSpPr>
            <a:spLocks noGrp="1"/>
          </p:cNvSpPr>
          <p:nvPr>
            <p:ph type="title"/>
          </p:nvPr>
        </p:nvSpPr>
        <p:spPr/>
        <p:txBody>
          <a:bodyPr/>
          <a:lstStyle/>
          <a:p>
            <a:r>
              <a:rPr lang="en-US">
                <a:cs typeface="Arial"/>
              </a:rPr>
              <a:t>Microcontroller and Sensors</a:t>
            </a:r>
            <a:endParaRPr lang="en-US"/>
          </a:p>
        </p:txBody>
      </p:sp>
      <p:sp>
        <p:nvSpPr>
          <p:cNvPr id="3" name="Content Placeholder 2">
            <a:extLst>
              <a:ext uri="{FF2B5EF4-FFF2-40B4-BE49-F238E27FC236}">
                <a16:creationId xmlns:a16="http://schemas.microsoft.com/office/drawing/2014/main" id="{5A199437-8574-73E4-75D0-157BA4B518A1}"/>
              </a:ext>
            </a:extLst>
          </p:cNvPr>
          <p:cNvSpPr>
            <a:spLocks noGrp="1"/>
          </p:cNvSpPr>
          <p:nvPr>
            <p:ph idx="1"/>
          </p:nvPr>
        </p:nvSpPr>
        <p:spPr>
          <a:xfrm>
            <a:off x="457200" y="1713094"/>
            <a:ext cx="8229600" cy="4076893"/>
          </a:xfrm>
        </p:spPr>
        <p:txBody>
          <a:bodyPr vert="horz" lIns="91440" tIns="45720" rIns="91440" bIns="45720" rtlCol="0" anchor="t">
            <a:normAutofit/>
          </a:bodyPr>
          <a:lstStyle/>
          <a:p>
            <a:pPr marL="0" indent="0">
              <a:buNone/>
            </a:pPr>
            <a:endParaRPr lang="en-US" sz="2400" b="1">
              <a:cs typeface="Arial"/>
            </a:endParaRPr>
          </a:p>
          <a:p>
            <a:pPr lvl="1"/>
            <a:r>
              <a:rPr lang="en-US" sz="2000">
                <a:cs typeface="Arial"/>
              </a:rPr>
              <a:t>The MCU must take in sensor data and send signals to control the lights based on user preference from the mobile app.</a:t>
            </a:r>
            <a:endParaRPr lang="en-US" sz="2000" b="1">
              <a:cs typeface="Arial"/>
            </a:endParaRPr>
          </a:p>
          <a:p>
            <a:pPr lvl="1"/>
            <a:endParaRPr lang="en-US" sz="2000">
              <a:cs typeface="Arial"/>
            </a:endParaRPr>
          </a:p>
        </p:txBody>
      </p:sp>
      <p:pic>
        <p:nvPicPr>
          <p:cNvPr id="5" name="Picture 4" descr="A circuit board with text and images&#10;&#10;Description automatically generated">
            <a:extLst>
              <a:ext uri="{FF2B5EF4-FFF2-40B4-BE49-F238E27FC236}">
                <a16:creationId xmlns:a16="http://schemas.microsoft.com/office/drawing/2014/main" id="{DD85C18C-BD2F-78D4-B12C-2C1B9FC16671}"/>
              </a:ext>
            </a:extLst>
          </p:cNvPr>
          <p:cNvPicPr>
            <a:picLocks noChangeAspect="1"/>
          </p:cNvPicPr>
          <p:nvPr/>
        </p:nvPicPr>
        <p:blipFill>
          <a:blip r:embed="rId2"/>
          <a:stretch>
            <a:fillRect/>
          </a:stretch>
        </p:blipFill>
        <p:spPr>
          <a:xfrm>
            <a:off x="2763370" y="2986796"/>
            <a:ext cx="3628464" cy="3506584"/>
          </a:xfrm>
          <a:prstGeom prst="rect">
            <a:avLst/>
          </a:prstGeom>
        </p:spPr>
      </p:pic>
    </p:spTree>
    <p:extLst>
      <p:ext uri="{BB962C8B-B14F-4D97-AF65-F5344CB8AC3E}">
        <p14:creationId xmlns:p14="http://schemas.microsoft.com/office/powerpoint/2010/main" val="351963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8">
            <a:extLst>
              <a:ext uri="{FF2B5EF4-FFF2-40B4-BE49-F238E27FC236}">
                <a16:creationId xmlns:a16="http://schemas.microsoft.com/office/drawing/2014/main" id="{29F75F50-9703-450F-8676-8A702C9885D6}"/>
              </a:ext>
            </a:extLst>
          </p:cNvPr>
          <p:cNvSpPr txBox="1">
            <a:spLocks noChangeArrowheads="1"/>
          </p:cNvSpPr>
          <p:nvPr/>
        </p:nvSpPr>
        <p:spPr bwMode="auto">
          <a:xfrm>
            <a:off x="381000" y="228600"/>
            <a:ext cx="8382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None/>
            </a:pPr>
            <a:r>
              <a:rPr lang="en-US" b="1">
                <a:latin typeface="Arial"/>
                <a:ea typeface="Calibri"/>
                <a:cs typeface="Arial"/>
              </a:rPr>
              <a:t>Solar Charge Controller</a:t>
            </a:r>
            <a:r>
              <a:rPr lang="en-US" altLang="en-US" sz="1600">
                <a:latin typeface="Calibri"/>
                <a:ea typeface="Calibri"/>
                <a:cs typeface="Calibri"/>
              </a:rPr>
              <a:t>                                                    Lyric </a:t>
            </a:r>
            <a:r>
              <a:rPr lang="en-US" altLang="en-US" sz="1600" err="1">
                <a:latin typeface="Calibri"/>
                <a:ea typeface="Calibri"/>
                <a:cs typeface="Calibri"/>
              </a:rPr>
              <a:t>Haylow</a:t>
            </a:r>
            <a:r>
              <a:rPr lang="en-US" altLang="en-US" sz="1600">
                <a:latin typeface="Calibri"/>
                <a:ea typeface="Calibri"/>
                <a:cs typeface="Calibri"/>
              </a:rPr>
              <a:t>                    </a:t>
            </a:r>
            <a:endParaRPr lang="en-US" altLang="en-US" sz="1800">
              <a:latin typeface="Calibri"/>
              <a:ea typeface="Calibri"/>
              <a:cs typeface="Calibri"/>
            </a:endParaRPr>
          </a:p>
        </p:txBody>
      </p:sp>
      <p:graphicFrame>
        <p:nvGraphicFramePr>
          <p:cNvPr id="10" name="Table 9">
            <a:extLst>
              <a:ext uri="{FF2B5EF4-FFF2-40B4-BE49-F238E27FC236}">
                <a16:creationId xmlns:a16="http://schemas.microsoft.com/office/drawing/2014/main" id="{1BC62DFC-5CD7-478B-ABED-7C6B18AE96D7}"/>
              </a:ext>
            </a:extLst>
          </p:cNvPr>
          <p:cNvGraphicFramePr>
            <a:graphicFrameLocks noGrp="1"/>
          </p:cNvGraphicFramePr>
          <p:nvPr>
            <p:extLst>
              <p:ext uri="{D42A27DB-BD31-4B8C-83A1-F6EECF244321}">
                <p14:modId xmlns:p14="http://schemas.microsoft.com/office/powerpoint/2010/main" val="1273620732"/>
              </p:ext>
            </p:extLst>
          </p:nvPr>
        </p:nvGraphicFramePr>
        <p:xfrm>
          <a:off x="685800" y="1219200"/>
          <a:ext cx="7772400" cy="2652024"/>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294">
                <a:tc>
                  <a:txBody>
                    <a:bodyPr/>
                    <a:lstStyle/>
                    <a:p>
                      <a:r>
                        <a:rPr lang="en-US" sz="1800"/>
                        <a:t>Accomplishments since the last presentation                               </a:t>
                      </a:r>
                      <a:r>
                        <a:rPr lang="en-US" sz="1800">
                          <a:solidFill>
                            <a:srgbClr val="FF0000"/>
                          </a:solidFill>
                        </a:rPr>
                        <a:t> 26.5 </a:t>
                      </a:r>
                      <a:r>
                        <a:rPr lang="en-US" sz="1800" err="1">
                          <a:solidFill>
                            <a:srgbClr val="FF0000"/>
                          </a:solidFill>
                        </a:rPr>
                        <a:t>hrs</a:t>
                      </a:r>
                    </a:p>
                  </a:txBody>
                  <a:tcPr marT="45745" marB="45745">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sz="1800"/>
                        <a:t>Ongoing progress/problems and plans until the next presentation</a:t>
                      </a:r>
                    </a:p>
                  </a:txBody>
                  <a:tcPr marT="45745" marB="45745">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34606">
                <a:tc>
                  <a:txBody>
                    <a:bodyPr/>
                    <a:lstStyle/>
                    <a:p>
                      <a:pPr lvl="0">
                        <a:buNone/>
                      </a:pPr>
                      <a:r>
                        <a:rPr lang="en-US" sz="1800" b="0" i="0" u="none" strike="noStrike" noProof="0">
                          <a:solidFill>
                            <a:srgbClr val="000000"/>
                          </a:solidFill>
                          <a:latin typeface="Calibri"/>
                        </a:rPr>
                        <a:t>Schematic Design finalized</a:t>
                      </a:r>
                    </a:p>
                    <a:p>
                      <a:pPr lvl="0">
                        <a:buNone/>
                      </a:pPr>
                      <a:r>
                        <a:rPr lang="en-US" sz="1800" b="0" i="0" u="none" strike="noStrike" noProof="0">
                          <a:solidFill>
                            <a:srgbClr val="000000"/>
                          </a:solidFill>
                          <a:latin typeface="Calibri"/>
                        </a:rPr>
                        <a:t>Acquired secondary Solar Panel</a:t>
                      </a:r>
                    </a:p>
                    <a:p>
                      <a:pPr lvl="0">
                        <a:buNone/>
                      </a:pPr>
                      <a:r>
                        <a:rPr lang="en-US" sz="1800" b="0" i="0" u="none" strike="noStrike" noProof="0">
                          <a:solidFill>
                            <a:srgbClr val="000000"/>
                          </a:solidFill>
                          <a:latin typeface="Calibri"/>
                        </a:rPr>
                        <a:t>Designated connections from Panel to Controller to Battery</a:t>
                      </a:r>
                    </a:p>
                    <a:p>
                      <a:pPr lvl="0">
                        <a:buNone/>
                      </a:pPr>
                      <a:r>
                        <a:rPr lang="en-US" sz="1800" b="0" i="0" u="none" strike="noStrike" noProof="0">
                          <a:solidFill>
                            <a:srgbClr val="000000"/>
                          </a:solidFill>
                          <a:latin typeface="Calibri"/>
                        </a:rPr>
                        <a:t>PCB Design set</a:t>
                      </a:r>
                      <a:endParaRPr lang="en-US"/>
                    </a:p>
                    <a:p>
                      <a:pPr lvl="0">
                        <a:buNone/>
                      </a:pPr>
                      <a:endParaRPr lang="en-US" sz="1800"/>
                    </a:p>
                    <a:p>
                      <a:pPr lvl="0">
                        <a:buNone/>
                      </a:pPr>
                      <a:endParaRPr lang="en-US" sz="1800"/>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lang="en-US" sz="1800"/>
                        <a:t>Practice Solder</a:t>
                      </a:r>
                    </a:p>
                    <a:p>
                      <a:pPr lvl="0">
                        <a:buNone/>
                      </a:pPr>
                      <a:r>
                        <a:rPr lang="en-US" sz="1800"/>
                        <a:t>Finalize part values in Schematic</a:t>
                      </a:r>
                    </a:p>
                    <a:p>
                      <a:pPr lvl="0">
                        <a:buNone/>
                      </a:pPr>
                      <a:r>
                        <a:rPr lang="en-US" sz="1800"/>
                        <a:t>Order Parts</a:t>
                      </a:r>
                    </a:p>
                    <a:p>
                      <a:pPr lvl="0">
                        <a:buNone/>
                      </a:pPr>
                      <a:r>
                        <a:rPr lang="en-US" sz="1800"/>
                        <a:t>Test Solar Panel and Battery</a:t>
                      </a:r>
                    </a:p>
                    <a:p>
                      <a:pPr lvl="0">
                        <a:buNone/>
                      </a:pPr>
                      <a:endParaRPr lang="en-US" sz="1800"/>
                    </a:p>
                  </a:txBody>
                  <a:tcPr marT="45745" marB="457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F2CD2BE3-4462-C409-A992-257978061DFE}"/>
              </a:ext>
            </a:extLst>
          </p:cNvPr>
          <p:cNvSpPr txBox="1"/>
          <p:nvPr/>
        </p:nvSpPr>
        <p:spPr>
          <a:xfrm>
            <a:off x="687384" y="4214054"/>
            <a:ext cx="776395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22222"/>
                </a:solidFill>
                <a:latin typeface="Arial"/>
                <a:cs typeface="Arial"/>
              </a:rPr>
              <a:t>Solar Charge Controller:​</a:t>
            </a:r>
            <a:endParaRPr lang="en-US"/>
          </a:p>
          <a:p>
            <a:pPr marL="285750" lvl="1" indent="-285750">
              <a:buFont typeface="Calibri"/>
              <a:buChar char="-"/>
            </a:pPr>
            <a:r>
              <a:rPr lang="en-US">
                <a:solidFill>
                  <a:srgbClr val="222222"/>
                </a:solidFill>
                <a:latin typeface="Arial"/>
                <a:cs typeface="Arial"/>
              </a:rPr>
              <a:t>Chosen design: BQ24650 Stand-Alone Buck Battery Charge Controller for Solar Power with Maximum Power Point Tracking​</a:t>
            </a:r>
          </a:p>
          <a:p>
            <a:pPr marL="285750" lvl="1" indent="-285750">
              <a:buFont typeface="Calibri"/>
              <a:buChar char="-"/>
            </a:pPr>
            <a:r>
              <a:rPr lang="en-US">
                <a:solidFill>
                  <a:srgbClr val="222222"/>
                </a:solidFill>
                <a:latin typeface="Arial"/>
                <a:cs typeface="Arial"/>
              </a:rPr>
              <a:t>Essentially regulates how much power is being fed to the battery. Buck Battery charge controller ensures that if voltage goes too high or low, adjusts it to fit expected value for the battery. ​</a:t>
            </a:r>
          </a:p>
        </p:txBody>
      </p:sp>
    </p:spTree>
    <p:extLst>
      <p:ext uri="{BB962C8B-B14F-4D97-AF65-F5344CB8AC3E}">
        <p14:creationId xmlns:p14="http://schemas.microsoft.com/office/powerpoint/2010/main" val="29850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B67B2F-23E6-C5A4-2F80-C469CF48E86D}"/>
              </a:ext>
            </a:extLst>
          </p:cNvPr>
          <p:cNvSpPr>
            <a:spLocks noGrp="1"/>
          </p:cNvSpPr>
          <p:nvPr>
            <p:ph type="title"/>
          </p:nvPr>
        </p:nvSpPr>
        <p:spPr>
          <a:xfrm>
            <a:off x="5192863" y="-1433"/>
            <a:ext cx="2464446" cy="803756"/>
          </a:xfrm>
        </p:spPr>
        <p:txBody>
          <a:bodyPr/>
          <a:lstStyle/>
          <a:p>
            <a:r>
              <a:rPr lang="en-US">
                <a:cs typeface="Arial"/>
              </a:rPr>
              <a:t>Schematic</a:t>
            </a:r>
          </a:p>
        </p:txBody>
      </p:sp>
      <p:pic>
        <p:nvPicPr>
          <p:cNvPr id="6" name="Content Placeholder 5" descr="A diagram of a solar charge controller&#10;&#10;Description automatically generated">
            <a:extLst>
              <a:ext uri="{FF2B5EF4-FFF2-40B4-BE49-F238E27FC236}">
                <a16:creationId xmlns:a16="http://schemas.microsoft.com/office/drawing/2014/main" id="{FE58CDE3-B4EC-346D-4FDC-E21A4D458232}"/>
              </a:ext>
            </a:extLst>
          </p:cNvPr>
          <p:cNvPicPr>
            <a:picLocks noGrp="1" noChangeAspect="1"/>
          </p:cNvPicPr>
          <p:nvPr>
            <p:ph idx="1"/>
          </p:nvPr>
        </p:nvPicPr>
        <p:blipFill>
          <a:blip r:embed="rId2"/>
          <a:stretch>
            <a:fillRect/>
          </a:stretch>
        </p:blipFill>
        <p:spPr>
          <a:xfrm>
            <a:off x="691608" y="884487"/>
            <a:ext cx="7755505" cy="5973544"/>
          </a:xfrm>
        </p:spPr>
      </p:pic>
    </p:spTree>
    <p:extLst>
      <p:ext uri="{BB962C8B-B14F-4D97-AF65-F5344CB8AC3E}">
        <p14:creationId xmlns:p14="http://schemas.microsoft.com/office/powerpoint/2010/main" val="385551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AA07-15E7-FF61-6D52-34684116831D}"/>
              </a:ext>
            </a:extLst>
          </p:cNvPr>
          <p:cNvSpPr>
            <a:spLocks noGrp="1"/>
          </p:cNvSpPr>
          <p:nvPr>
            <p:ph type="title"/>
          </p:nvPr>
        </p:nvSpPr>
        <p:spPr>
          <a:xfrm>
            <a:off x="5747205" y="-1433"/>
            <a:ext cx="1434954" cy="803756"/>
          </a:xfrm>
        </p:spPr>
        <p:txBody>
          <a:bodyPr/>
          <a:lstStyle/>
          <a:p>
            <a:r>
              <a:rPr lang="en-US">
                <a:cs typeface="Arial"/>
              </a:rPr>
              <a:t>PCB</a:t>
            </a:r>
          </a:p>
        </p:txBody>
      </p:sp>
      <p:pic>
        <p:nvPicPr>
          <p:cNvPr id="4" name="Picture 3" descr="A computer screen shot of a computer chip&#10;&#10;Description automatically generated">
            <a:extLst>
              <a:ext uri="{FF2B5EF4-FFF2-40B4-BE49-F238E27FC236}">
                <a16:creationId xmlns:a16="http://schemas.microsoft.com/office/drawing/2014/main" id="{17D5B01B-8BE0-62E2-178B-95283287FDAC}"/>
              </a:ext>
            </a:extLst>
          </p:cNvPr>
          <p:cNvPicPr>
            <a:picLocks noChangeAspect="1"/>
          </p:cNvPicPr>
          <p:nvPr/>
        </p:nvPicPr>
        <p:blipFill>
          <a:blip r:embed="rId2"/>
          <a:stretch>
            <a:fillRect/>
          </a:stretch>
        </p:blipFill>
        <p:spPr>
          <a:xfrm>
            <a:off x="1585" y="801420"/>
            <a:ext cx="6062914" cy="6062915"/>
          </a:xfrm>
          <a:prstGeom prst="rect">
            <a:avLst/>
          </a:prstGeom>
        </p:spPr>
      </p:pic>
      <p:sp>
        <p:nvSpPr>
          <p:cNvPr id="5" name="TextBox 4">
            <a:extLst>
              <a:ext uri="{FF2B5EF4-FFF2-40B4-BE49-F238E27FC236}">
                <a16:creationId xmlns:a16="http://schemas.microsoft.com/office/drawing/2014/main" id="{CCEE1F40-32D9-7A55-3AD5-626B945BDC47}"/>
              </a:ext>
            </a:extLst>
          </p:cNvPr>
          <p:cNvSpPr txBox="1"/>
          <p:nvPr/>
        </p:nvSpPr>
        <p:spPr>
          <a:xfrm>
            <a:off x="6271981" y="950300"/>
            <a:ext cx="253413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22222"/>
                </a:solidFill>
                <a:cs typeface="Arial"/>
              </a:rPr>
              <a:t>12- Board Size: 2000mils width</a:t>
            </a:r>
          </a:p>
          <a:p>
            <a:r>
              <a:rPr lang="en-US" sz="2400">
                <a:solidFill>
                  <a:srgbClr val="222222"/>
                </a:solidFill>
                <a:cs typeface="Arial"/>
              </a:rPr>
              <a:t>2000mils height</a:t>
            </a:r>
          </a:p>
          <a:p>
            <a:endParaRPr lang="en-US" sz="2400">
              <a:solidFill>
                <a:srgbClr val="222222"/>
              </a:solidFill>
              <a:cs typeface="Arial"/>
            </a:endParaRPr>
          </a:p>
          <a:p>
            <a:r>
              <a:rPr lang="en-US" sz="2400">
                <a:solidFill>
                  <a:srgbClr val="222222"/>
                </a:solidFill>
                <a:cs typeface="Arial"/>
              </a:rPr>
              <a:t>Resistor sizes set at 0805. Capacitors sizes from 0805 to 1210</a:t>
            </a:r>
          </a:p>
          <a:p>
            <a:endParaRPr lang="en-US" sz="2400">
              <a:solidFill>
                <a:srgbClr val="222222"/>
              </a:solidFill>
              <a:cs typeface="Arial"/>
            </a:endParaRPr>
          </a:p>
          <a:p>
            <a:r>
              <a:rPr lang="en-US" sz="2400">
                <a:solidFill>
                  <a:srgbClr val="222222"/>
                </a:solidFill>
                <a:cs typeface="Arial"/>
              </a:rPr>
              <a:t>To be done:</a:t>
            </a:r>
          </a:p>
          <a:p>
            <a:pPr marL="342900" indent="-342900">
              <a:buFont typeface="Calibri"/>
              <a:buChar char="-"/>
            </a:pPr>
            <a:r>
              <a:rPr lang="en-US" sz="2400">
                <a:solidFill>
                  <a:srgbClr val="222222"/>
                </a:solidFill>
                <a:cs typeface="Arial"/>
              </a:rPr>
              <a:t>Add through holes</a:t>
            </a:r>
          </a:p>
          <a:p>
            <a:pPr marL="342900" indent="-342900">
              <a:buFont typeface="Calibri"/>
              <a:buChar char="-"/>
            </a:pPr>
            <a:r>
              <a:rPr lang="en-US" sz="2400">
                <a:solidFill>
                  <a:srgbClr val="222222"/>
                </a:solidFill>
                <a:cs typeface="Arial"/>
              </a:rPr>
              <a:t>Trace routes</a:t>
            </a:r>
          </a:p>
          <a:p>
            <a:pPr marL="342900" indent="-342900">
              <a:buFont typeface="Calibri"/>
              <a:buChar char="-"/>
            </a:pPr>
            <a:endParaRPr lang="en-US" sz="2400">
              <a:solidFill>
                <a:srgbClr val="222222"/>
              </a:solidFill>
              <a:cs typeface="Arial"/>
            </a:endParaRPr>
          </a:p>
        </p:txBody>
      </p:sp>
    </p:spTree>
    <p:extLst>
      <p:ext uri="{BB962C8B-B14F-4D97-AF65-F5344CB8AC3E}">
        <p14:creationId xmlns:p14="http://schemas.microsoft.com/office/powerpoint/2010/main" val="504435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61B60D2A8DAD245BFF90DF54144CC7F" ma:contentTypeVersion="12" ma:contentTypeDescription="Create a new document." ma:contentTypeScope="" ma:versionID="7a52eac4cc73b65e9b6f8765658aac4f">
  <xsd:schema xmlns:xsd="http://www.w3.org/2001/XMLSchema" xmlns:xs="http://www.w3.org/2001/XMLSchema" xmlns:p="http://schemas.microsoft.com/office/2006/metadata/properties" xmlns:ns2="919f609d-0f72-41fa-aaee-0973b3077d0a" xmlns:ns3="2e030e0f-5245-4dbf-9373-620ab9e7a3b5" targetNamespace="http://schemas.microsoft.com/office/2006/metadata/properties" ma:root="true" ma:fieldsID="4bd5ada9723ecef035e7c2bbc20a3e79" ns2:_="" ns3:_="">
    <xsd:import namespace="919f609d-0f72-41fa-aaee-0973b3077d0a"/>
    <xsd:import namespace="2e030e0f-5245-4dbf-9373-620ab9e7a3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f609d-0f72-41fa-aaee-0973b3077d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528e5b72-a11e-43e4-996b-2cb2b326d1f2"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030e0f-5245-4dbf-9373-620ab9e7a3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7eeece73-c18a-4746-855e-cb39e9f45740}" ma:internalName="TaxCatchAll" ma:showField="CatchAllData" ma:web="2e030e0f-5245-4dbf-9373-620ab9e7a3b5">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19f609d-0f72-41fa-aaee-0973b3077d0a">
      <Terms xmlns="http://schemas.microsoft.com/office/infopath/2007/PartnerControls"/>
    </lcf76f155ced4ddcb4097134ff3c332f>
    <TaxCatchAll xmlns="2e030e0f-5245-4dbf-9373-620ab9e7a3b5" xsi:nil="true"/>
    <SharedWithUsers xmlns="2e030e0f-5245-4dbf-9373-620ab9e7a3b5">
      <UserInfo>
        <DisplayName/>
        <AccountId xsi:nil="true"/>
        <AccountType/>
      </UserInfo>
    </SharedWithUsers>
  </documentManagement>
</p:properties>
</file>

<file path=customXml/itemProps1.xml><?xml version="1.0" encoding="utf-8"?>
<ds:datastoreItem xmlns:ds="http://schemas.openxmlformats.org/officeDocument/2006/customXml" ds:itemID="{56978F18-EB37-4711-B63B-8E76FFE1C263}">
  <ds:schemaRefs>
    <ds:schemaRef ds:uri="http://schemas.microsoft.com/sharepoint/v3/contenttype/forms"/>
  </ds:schemaRefs>
</ds:datastoreItem>
</file>

<file path=customXml/itemProps2.xml><?xml version="1.0" encoding="utf-8"?>
<ds:datastoreItem xmlns:ds="http://schemas.openxmlformats.org/officeDocument/2006/customXml" ds:itemID="{A017FA74-4DE3-4A0D-AC9C-71F6B1203A1C}"/>
</file>

<file path=customXml/itemProps3.xml><?xml version="1.0" encoding="utf-8"?>
<ds:datastoreItem xmlns:ds="http://schemas.openxmlformats.org/officeDocument/2006/customXml" ds:itemID="{1E891975-A7C4-46C4-B306-E34221478019}">
  <ds:schemaRefs>
    <ds:schemaRef ds:uri="2e030e0f-5245-4dbf-9373-620ab9e7a3b5"/>
    <ds:schemaRef ds:uri="919f609d-0f72-41fa-aaee-0973b3077d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19</Slides>
  <Notes>5</Notes>
  <HiddenSlides>0</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Office Theme</vt:lpstr>
      <vt:lpstr>Office Theme</vt:lpstr>
      <vt:lpstr>ECEN 403 Status Update Team 60: Solar Lighting System  Josh George, Lyric Haylow, Jeb Malek  Sponsor :Dr. Jang</vt:lpstr>
      <vt:lpstr>Problem At Hand</vt:lpstr>
      <vt:lpstr>Problem Overview</vt:lpstr>
      <vt:lpstr>Subsystem Description</vt:lpstr>
      <vt:lpstr>Task Partition</vt:lpstr>
      <vt:lpstr>Microcontroller and Sensors</vt:lpstr>
      <vt:lpstr>PowerPoint Presentation</vt:lpstr>
      <vt:lpstr>Schematic</vt:lpstr>
      <vt:lpstr>PCB</vt:lpstr>
      <vt:lpstr>PowerPoint Presentation</vt:lpstr>
      <vt:lpstr> MCU Port Layout</vt:lpstr>
      <vt:lpstr>Part List </vt:lpstr>
      <vt:lpstr>PowerPoint Presentation</vt:lpstr>
      <vt:lpstr>Mobile App Screenshots</vt:lpstr>
      <vt:lpstr>Mobile App Screenshots</vt:lpstr>
      <vt:lpstr>Mobile Application</vt:lpstr>
      <vt:lpstr>Execution Plan</vt:lpstr>
      <vt:lpstr> Validation</vt:lpstr>
      <vt:lpstr>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Gardner</dc:creator>
  <cp:revision>1</cp:revision>
  <dcterms:created xsi:type="dcterms:W3CDTF">2013-06-18T16:37:55Z</dcterms:created>
  <dcterms:modified xsi:type="dcterms:W3CDTF">2023-10-25T14:07:32Z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0x010100961B60D2A8DAD245BFF90DF54144CC7F</vt:lpwstr>
  </property>
  <property fmtid="{D5CDD505-2E9C-101B-9397-08002B2CF9AE}" pid="3" name="MediaServiceImageTags">
    <vt:lpwstr/>
  </property>
  <property fmtid="{D5CDD505-2E9C-101B-9397-08002B2CF9AE}" pid="4" name="Order">
    <vt:r8>52600</vt:r8>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